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4.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5.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6.xml" ContentType="application/vnd.openxmlformats-officedocument.theme+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7.xml" ContentType="application/vnd.openxmlformats-officedocument.theme+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theme/theme8.xml" ContentType="application/vnd.openxmlformats-officedocument.theme+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theme/theme9.xml" ContentType="application/vnd.openxmlformats-officedocument.theme+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theme/theme10.xml" ContentType="application/vnd.openxmlformats-officedocument.theme+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theme/theme11.xml" ContentType="application/vnd.openxmlformats-officedocument.theme+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theme/theme12.xml" ContentType="application/vnd.openxmlformats-officedocument.theme+xml"/>
  <Override PartName="/ppt/theme/theme1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 id="2147483673" r:id="rId3"/>
    <p:sldMasterId id="2147483685" r:id="rId4"/>
    <p:sldMasterId id="2147483697" r:id="rId5"/>
    <p:sldMasterId id="2147483709" r:id="rId6"/>
    <p:sldMasterId id="2147483721" r:id="rId7"/>
    <p:sldMasterId id="2147483733" r:id="rId8"/>
    <p:sldMasterId id="2147483745" r:id="rId9"/>
    <p:sldMasterId id="2147483757" r:id="rId10"/>
    <p:sldMasterId id="2147483769" r:id="rId11"/>
    <p:sldMasterId id="2147483781" r:id="rId12"/>
  </p:sldMasterIdLst>
  <p:notesMasterIdLst>
    <p:notesMasterId r:id="rId97"/>
  </p:notesMasterIdLst>
  <p:sldIdLst>
    <p:sldId id="1277" r:id="rId13"/>
    <p:sldId id="258" r:id="rId14"/>
    <p:sldId id="1150" r:id="rId15"/>
    <p:sldId id="1151" r:id="rId16"/>
    <p:sldId id="1152" r:id="rId17"/>
    <p:sldId id="1153" r:id="rId18"/>
    <p:sldId id="1154" r:id="rId19"/>
    <p:sldId id="1155" r:id="rId20"/>
    <p:sldId id="1156" r:id="rId21"/>
    <p:sldId id="1157" r:id="rId22"/>
    <p:sldId id="1158" r:id="rId23"/>
    <p:sldId id="1159" r:id="rId24"/>
    <p:sldId id="1160" r:id="rId25"/>
    <p:sldId id="1161" r:id="rId26"/>
    <p:sldId id="1162" r:id="rId27"/>
    <p:sldId id="1163" r:id="rId28"/>
    <p:sldId id="1164" r:id="rId29"/>
    <p:sldId id="1165" r:id="rId30"/>
    <p:sldId id="1166" r:id="rId31"/>
    <p:sldId id="1167" r:id="rId32"/>
    <p:sldId id="1176" r:id="rId33"/>
    <p:sldId id="1114" r:id="rId34"/>
    <p:sldId id="1168" r:id="rId35"/>
    <p:sldId id="1169" r:id="rId36"/>
    <p:sldId id="1170" r:id="rId37"/>
    <p:sldId id="1171" r:id="rId38"/>
    <p:sldId id="1172" r:id="rId39"/>
    <p:sldId id="1173" r:id="rId40"/>
    <p:sldId id="1174" r:id="rId41"/>
    <p:sldId id="1175" r:id="rId42"/>
    <p:sldId id="1177" r:id="rId43"/>
    <p:sldId id="1115" r:id="rId44"/>
    <p:sldId id="1178" r:id="rId45"/>
    <p:sldId id="1179" r:id="rId46"/>
    <p:sldId id="1180" r:id="rId47"/>
    <p:sldId id="1181" r:id="rId48"/>
    <p:sldId id="1182" r:id="rId49"/>
    <p:sldId id="1183" r:id="rId50"/>
    <p:sldId id="1184" r:id="rId51"/>
    <p:sldId id="1185" r:id="rId52"/>
    <p:sldId id="1186" r:id="rId53"/>
    <p:sldId id="1187" r:id="rId54"/>
    <p:sldId id="1188" r:id="rId55"/>
    <p:sldId id="1226" r:id="rId56"/>
    <p:sldId id="1228" r:id="rId57"/>
    <p:sldId id="1229" r:id="rId58"/>
    <p:sldId id="1230" r:id="rId59"/>
    <p:sldId id="1231" r:id="rId60"/>
    <p:sldId id="1232" r:id="rId61"/>
    <p:sldId id="1233" r:id="rId62"/>
    <p:sldId id="1189" r:id="rId63"/>
    <p:sldId id="1190" r:id="rId64"/>
    <p:sldId id="1191" r:id="rId65"/>
    <p:sldId id="1192" r:id="rId66"/>
    <p:sldId id="1193" r:id="rId67"/>
    <p:sldId id="1194" r:id="rId68"/>
    <p:sldId id="1195" r:id="rId69"/>
    <p:sldId id="1196" r:id="rId70"/>
    <p:sldId id="1197" r:id="rId71"/>
    <p:sldId id="1198" r:id="rId72"/>
    <p:sldId id="1199" r:id="rId73"/>
    <p:sldId id="1200" r:id="rId74"/>
    <p:sldId id="1201" r:id="rId75"/>
    <p:sldId id="1202" r:id="rId76"/>
    <p:sldId id="1116" r:id="rId77"/>
    <p:sldId id="1203" r:id="rId78"/>
    <p:sldId id="1204" r:id="rId79"/>
    <p:sldId id="1205" r:id="rId80"/>
    <p:sldId id="1206" r:id="rId81"/>
    <p:sldId id="1207" r:id="rId82"/>
    <p:sldId id="1268" r:id="rId83"/>
    <p:sldId id="1269" r:id="rId84"/>
    <p:sldId id="1271" r:id="rId85"/>
    <p:sldId id="1270" r:id="rId86"/>
    <p:sldId id="1273" r:id="rId87"/>
    <p:sldId id="1274" r:id="rId88"/>
    <p:sldId id="1275" r:id="rId89"/>
    <p:sldId id="1276" r:id="rId90"/>
    <p:sldId id="1209" r:id="rId91"/>
    <p:sldId id="1208" r:id="rId92"/>
    <p:sldId id="1210" r:id="rId93"/>
    <p:sldId id="1211" r:id="rId94"/>
    <p:sldId id="1212" r:id="rId95"/>
    <p:sldId id="295" r:id="rId96"/>
  </p:sldIdLst>
  <p:sldSz cx="12192000" cy="6858000"/>
  <p:notesSz cx="6858000" cy="9144000"/>
  <p:custDataLst>
    <p:tags r:id="rId98"/>
  </p:custDataLst>
  <p:defaultTex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228">
          <p15:clr>
            <a:srgbClr val="A4A3A4"/>
          </p15:clr>
        </p15:guide>
        <p15:guide id="2" pos="3813">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70C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7805"/>
    <p:restoredTop sz="82877"/>
  </p:normalViewPr>
  <p:slideViewPr>
    <p:cSldViewPr snapToGrid="0">
      <p:cViewPr varScale="1">
        <p:scale>
          <a:sx n="104" d="100"/>
          <a:sy n="104" d="100"/>
        </p:scale>
        <p:origin x="840" y="200"/>
      </p:cViewPr>
      <p:guideLst>
        <p:guide orient="horz" pos="2228"/>
        <p:guide pos="3813"/>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4.xml"/><Relationship Id="rId21" Type="http://schemas.openxmlformats.org/officeDocument/2006/relationships/slide" Target="slides/slide9.xml"/><Relationship Id="rId42" Type="http://schemas.openxmlformats.org/officeDocument/2006/relationships/slide" Target="slides/slide30.xml"/><Relationship Id="rId47" Type="http://schemas.openxmlformats.org/officeDocument/2006/relationships/slide" Target="slides/slide35.xml"/><Relationship Id="rId63" Type="http://schemas.openxmlformats.org/officeDocument/2006/relationships/slide" Target="slides/slide51.xml"/><Relationship Id="rId68" Type="http://schemas.openxmlformats.org/officeDocument/2006/relationships/slide" Target="slides/slide56.xml"/><Relationship Id="rId84" Type="http://schemas.openxmlformats.org/officeDocument/2006/relationships/slide" Target="slides/slide72.xml"/><Relationship Id="rId89" Type="http://schemas.openxmlformats.org/officeDocument/2006/relationships/slide" Target="slides/slide77.xml"/><Relationship Id="rId16" Type="http://schemas.openxmlformats.org/officeDocument/2006/relationships/slide" Target="slides/slide4.xml"/><Relationship Id="rId11" Type="http://schemas.openxmlformats.org/officeDocument/2006/relationships/slideMaster" Target="slideMasters/slideMaster11.xml"/><Relationship Id="rId32" Type="http://schemas.openxmlformats.org/officeDocument/2006/relationships/slide" Target="slides/slide20.xml"/><Relationship Id="rId37" Type="http://schemas.openxmlformats.org/officeDocument/2006/relationships/slide" Target="slides/slide25.xml"/><Relationship Id="rId53" Type="http://schemas.openxmlformats.org/officeDocument/2006/relationships/slide" Target="slides/slide41.xml"/><Relationship Id="rId58" Type="http://schemas.openxmlformats.org/officeDocument/2006/relationships/slide" Target="slides/slide46.xml"/><Relationship Id="rId74" Type="http://schemas.openxmlformats.org/officeDocument/2006/relationships/slide" Target="slides/slide62.xml"/><Relationship Id="rId79" Type="http://schemas.openxmlformats.org/officeDocument/2006/relationships/slide" Target="slides/slide67.xml"/><Relationship Id="rId102" Type="http://schemas.openxmlformats.org/officeDocument/2006/relationships/tableStyles" Target="tableStyles.xml"/><Relationship Id="rId5" Type="http://schemas.openxmlformats.org/officeDocument/2006/relationships/slideMaster" Target="slideMasters/slideMaster5.xml"/><Relationship Id="rId90" Type="http://schemas.openxmlformats.org/officeDocument/2006/relationships/slide" Target="slides/slide78.xml"/><Relationship Id="rId95" Type="http://schemas.openxmlformats.org/officeDocument/2006/relationships/slide" Target="slides/slide83.xml"/><Relationship Id="rId22" Type="http://schemas.openxmlformats.org/officeDocument/2006/relationships/slide" Target="slides/slide10.xml"/><Relationship Id="rId27" Type="http://schemas.openxmlformats.org/officeDocument/2006/relationships/slide" Target="slides/slide15.xml"/><Relationship Id="rId43" Type="http://schemas.openxmlformats.org/officeDocument/2006/relationships/slide" Target="slides/slide31.xml"/><Relationship Id="rId48" Type="http://schemas.openxmlformats.org/officeDocument/2006/relationships/slide" Target="slides/slide36.xml"/><Relationship Id="rId64" Type="http://schemas.openxmlformats.org/officeDocument/2006/relationships/slide" Target="slides/slide52.xml"/><Relationship Id="rId69" Type="http://schemas.openxmlformats.org/officeDocument/2006/relationships/slide" Target="slides/slide57.xml"/><Relationship Id="rId80" Type="http://schemas.openxmlformats.org/officeDocument/2006/relationships/slide" Target="slides/slide68.xml"/><Relationship Id="rId85" Type="http://schemas.openxmlformats.org/officeDocument/2006/relationships/slide" Target="slides/slide73.xml"/><Relationship Id="rId12" Type="http://schemas.openxmlformats.org/officeDocument/2006/relationships/slideMaster" Target="slideMasters/slideMaster12.xml"/><Relationship Id="rId17" Type="http://schemas.openxmlformats.org/officeDocument/2006/relationships/slide" Target="slides/slide5.xml"/><Relationship Id="rId25" Type="http://schemas.openxmlformats.org/officeDocument/2006/relationships/slide" Target="slides/slide13.xml"/><Relationship Id="rId33" Type="http://schemas.openxmlformats.org/officeDocument/2006/relationships/slide" Target="slides/slide21.xml"/><Relationship Id="rId38" Type="http://schemas.openxmlformats.org/officeDocument/2006/relationships/slide" Target="slides/slide26.xml"/><Relationship Id="rId46" Type="http://schemas.openxmlformats.org/officeDocument/2006/relationships/slide" Target="slides/slide34.xml"/><Relationship Id="rId59" Type="http://schemas.openxmlformats.org/officeDocument/2006/relationships/slide" Target="slides/slide47.xml"/><Relationship Id="rId67" Type="http://schemas.openxmlformats.org/officeDocument/2006/relationships/slide" Target="slides/slide55.xml"/><Relationship Id="rId20" Type="http://schemas.openxmlformats.org/officeDocument/2006/relationships/slide" Target="slides/slide8.xml"/><Relationship Id="rId41" Type="http://schemas.openxmlformats.org/officeDocument/2006/relationships/slide" Target="slides/slide29.xml"/><Relationship Id="rId54" Type="http://schemas.openxmlformats.org/officeDocument/2006/relationships/slide" Target="slides/slide42.xml"/><Relationship Id="rId62" Type="http://schemas.openxmlformats.org/officeDocument/2006/relationships/slide" Target="slides/slide50.xml"/><Relationship Id="rId70" Type="http://schemas.openxmlformats.org/officeDocument/2006/relationships/slide" Target="slides/slide58.xml"/><Relationship Id="rId75" Type="http://schemas.openxmlformats.org/officeDocument/2006/relationships/slide" Target="slides/slide63.xml"/><Relationship Id="rId83" Type="http://schemas.openxmlformats.org/officeDocument/2006/relationships/slide" Target="slides/slide71.xml"/><Relationship Id="rId88" Type="http://schemas.openxmlformats.org/officeDocument/2006/relationships/slide" Target="slides/slide76.xml"/><Relationship Id="rId91" Type="http://schemas.openxmlformats.org/officeDocument/2006/relationships/slide" Target="slides/slide79.xml"/><Relationship Id="rId96" Type="http://schemas.openxmlformats.org/officeDocument/2006/relationships/slide" Target="slides/slide84.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3.xml"/><Relationship Id="rId23" Type="http://schemas.openxmlformats.org/officeDocument/2006/relationships/slide" Target="slides/slide11.xml"/><Relationship Id="rId28" Type="http://schemas.openxmlformats.org/officeDocument/2006/relationships/slide" Target="slides/slide16.xml"/><Relationship Id="rId36" Type="http://schemas.openxmlformats.org/officeDocument/2006/relationships/slide" Target="slides/slide24.xml"/><Relationship Id="rId49" Type="http://schemas.openxmlformats.org/officeDocument/2006/relationships/slide" Target="slides/slide37.xml"/><Relationship Id="rId57" Type="http://schemas.openxmlformats.org/officeDocument/2006/relationships/slide" Target="slides/slide45.xml"/><Relationship Id="rId10" Type="http://schemas.openxmlformats.org/officeDocument/2006/relationships/slideMaster" Target="slideMasters/slideMaster10.xml"/><Relationship Id="rId31" Type="http://schemas.openxmlformats.org/officeDocument/2006/relationships/slide" Target="slides/slide19.xml"/><Relationship Id="rId44" Type="http://schemas.openxmlformats.org/officeDocument/2006/relationships/slide" Target="slides/slide32.xml"/><Relationship Id="rId52" Type="http://schemas.openxmlformats.org/officeDocument/2006/relationships/slide" Target="slides/slide40.xml"/><Relationship Id="rId60" Type="http://schemas.openxmlformats.org/officeDocument/2006/relationships/slide" Target="slides/slide48.xml"/><Relationship Id="rId65" Type="http://schemas.openxmlformats.org/officeDocument/2006/relationships/slide" Target="slides/slide53.xml"/><Relationship Id="rId73" Type="http://schemas.openxmlformats.org/officeDocument/2006/relationships/slide" Target="slides/slide61.xml"/><Relationship Id="rId78" Type="http://schemas.openxmlformats.org/officeDocument/2006/relationships/slide" Target="slides/slide66.xml"/><Relationship Id="rId81" Type="http://schemas.openxmlformats.org/officeDocument/2006/relationships/slide" Target="slides/slide69.xml"/><Relationship Id="rId86" Type="http://schemas.openxmlformats.org/officeDocument/2006/relationships/slide" Target="slides/slide74.xml"/><Relationship Id="rId94" Type="http://schemas.openxmlformats.org/officeDocument/2006/relationships/slide" Target="slides/slide82.xml"/><Relationship Id="rId99" Type="http://schemas.openxmlformats.org/officeDocument/2006/relationships/presProps" Target="presProps.xml"/><Relationship Id="rId101"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 Target="slides/slide1.xml"/><Relationship Id="rId18" Type="http://schemas.openxmlformats.org/officeDocument/2006/relationships/slide" Target="slides/slide6.xml"/><Relationship Id="rId39" Type="http://schemas.openxmlformats.org/officeDocument/2006/relationships/slide" Target="slides/slide27.xml"/><Relationship Id="rId34" Type="http://schemas.openxmlformats.org/officeDocument/2006/relationships/slide" Target="slides/slide22.xml"/><Relationship Id="rId50" Type="http://schemas.openxmlformats.org/officeDocument/2006/relationships/slide" Target="slides/slide38.xml"/><Relationship Id="rId55" Type="http://schemas.openxmlformats.org/officeDocument/2006/relationships/slide" Target="slides/slide43.xml"/><Relationship Id="rId76" Type="http://schemas.openxmlformats.org/officeDocument/2006/relationships/slide" Target="slides/slide64.xml"/><Relationship Id="rId97" Type="http://schemas.openxmlformats.org/officeDocument/2006/relationships/notesMaster" Target="notesMasters/notesMaster1.xml"/><Relationship Id="rId7" Type="http://schemas.openxmlformats.org/officeDocument/2006/relationships/slideMaster" Target="slideMasters/slideMaster7.xml"/><Relationship Id="rId71" Type="http://schemas.openxmlformats.org/officeDocument/2006/relationships/slide" Target="slides/slide59.xml"/><Relationship Id="rId92" Type="http://schemas.openxmlformats.org/officeDocument/2006/relationships/slide" Target="slides/slide80.xml"/><Relationship Id="rId2" Type="http://schemas.openxmlformats.org/officeDocument/2006/relationships/slideMaster" Target="slideMasters/slideMaster2.xml"/><Relationship Id="rId29" Type="http://schemas.openxmlformats.org/officeDocument/2006/relationships/slide" Target="slides/slide17.xml"/><Relationship Id="rId24" Type="http://schemas.openxmlformats.org/officeDocument/2006/relationships/slide" Target="slides/slide12.xml"/><Relationship Id="rId40" Type="http://schemas.openxmlformats.org/officeDocument/2006/relationships/slide" Target="slides/slide28.xml"/><Relationship Id="rId45" Type="http://schemas.openxmlformats.org/officeDocument/2006/relationships/slide" Target="slides/slide33.xml"/><Relationship Id="rId66" Type="http://schemas.openxmlformats.org/officeDocument/2006/relationships/slide" Target="slides/slide54.xml"/><Relationship Id="rId87" Type="http://schemas.openxmlformats.org/officeDocument/2006/relationships/slide" Target="slides/slide75.xml"/><Relationship Id="rId61" Type="http://schemas.openxmlformats.org/officeDocument/2006/relationships/slide" Target="slides/slide49.xml"/><Relationship Id="rId82" Type="http://schemas.openxmlformats.org/officeDocument/2006/relationships/slide" Target="slides/slide70.xml"/><Relationship Id="rId19" Type="http://schemas.openxmlformats.org/officeDocument/2006/relationships/slide" Target="slides/slide7.xml"/><Relationship Id="rId14" Type="http://schemas.openxmlformats.org/officeDocument/2006/relationships/slide" Target="slides/slide2.xml"/><Relationship Id="rId30" Type="http://schemas.openxmlformats.org/officeDocument/2006/relationships/slide" Target="slides/slide18.xml"/><Relationship Id="rId35" Type="http://schemas.openxmlformats.org/officeDocument/2006/relationships/slide" Target="slides/slide23.xml"/><Relationship Id="rId56" Type="http://schemas.openxmlformats.org/officeDocument/2006/relationships/slide" Target="slides/slide44.xml"/><Relationship Id="rId77" Type="http://schemas.openxmlformats.org/officeDocument/2006/relationships/slide" Target="slides/slide65.xml"/><Relationship Id="rId100" Type="http://schemas.openxmlformats.org/officeDocument/2006/relationships/viewProps" Target="viewProps.xml"/><Relationship Id="rId8" Type="http://schemas.openxmlformats.org/officeDocument/2006/relationships/slideMaster" Target="slideMasters/slideMaster8.xml"/><Relationship Id="rId51" Type="http://schemas.openxmlformats.org/officeDocument/2006/relationships/slide" Target="slides/slide39.xml"/><Relationship Id="rId72" Type="http://schemas.openxmlformats.org/officeDocument/2006/relationships/slide" Target="slides/slide60.xml"/><Relationship Id="rId93" Type="http://schemas.openxmlformats.org/officeDocument/2006/relationships/slide" Target="slides/slide81.xml"/><Relationship Id="rId98" Type="http://schemas.openxmlformats.org/officeDocument/2006/relationships/tags" Target="tags/tag1.xml"/><Relationship Id="rId3" Type="http://schemas.openxmlformats.org/officeDocument/2006/relationships/slideMaster" Target="slideMasters/slideMaster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FE2816A-2461-974B-94AD-22AC8A99A301}" type="datetimeFigureOut">
              <a:rPr lang="en-US" smtClean="0"/>
              <a:t>9/8/24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2BFE00A-F7D7-9343-8548-BC7E84834634}"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BFE00A-F7D7-9343-8548-BC7E84834634}" type="slidenum">
              <a:rPr lang="en-US" smtClean="0"/>
              <a:t>4</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BFE00A-F7D7-9343-8548-BC7E84834634}" type="slidenum">
              <a:rPr lang="en-US" smtClean="0"/>
              <a:t>13</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BFE00A-F7D7-9343-8548-BC7E84834634}" type="slidenum">
              <a:rPr lang="en-US" smtClean="0"/>
              <a:t>14</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BFE00A-F7D7-9343-8548-BC7E84834634}" type="slidenum">
              <a:rPr lang="en-US" smtClean="0"/>
              <a:t>15</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BFE00A-F7D7-9343-8548-BC7E84834634}" type="slidenum">
              <a:rPr lang="en-US" smtClean="0"/>
              <a:t>16</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BFE00A-F7D7-9343-8548-BC7E84834634}" type="slidenum">
              <a:rPr lang="en-US" smtClean="0"/>
              <a:t>17</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BFE00A-F7D7-9343-8548-BC7E84834634}" type="slidenum">
              <a:rPr lang="en-US" smtClean="0"/>
              <a:t>18</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BFE00A-F7D7-9343-8548-BC7E84834634}" type="slidenum">
              <a:rPr lang="en-US" smtClean="0"/>
              <a:t>19</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BFE00A-F7D7-9343-8548-BC7E84834634}" type="slidenum">
              <a:rPr lang="en-US" smtClean="0"/>
              <a:t>20</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BFE00A-F7D7-9343-8548-BC7E84834634}" type="slidenum">
              <a:rPr lang="en-US" smtClean="0"/>
              <a:t>22</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BFE00A-F7D7-9343-8548-BC7E84834634}" type="slidenum">
              <a:rPr lang="en-US" smtClean="0"/>
              <a:t>23</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BFE00A-F7D7-9343-8548-BC7E84834634}" type="slidenum">
              <a:rPr lang="en-US" smtClean="0"/>
              <a:t>5</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BFE00A-F7D7-9343-8548-BC7E84834634}" type="slidenum">
              <a:rPr lang="en-US" smtClean="0"/>
              <a:t>24</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BFE00A-F7D7-9343-8548-BC7E84834634}" type="slidenum">
              <a:rPr lang="en-US" smtClean="0"/>
              <a:t>25</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BFE00A-F7D7-9343-8548-BC7E84834634}" type="slidenum">
              <a:rPr lang="en-US" smtClean="0"/>
              <a:t>26</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BFE00A-F7D7-9343-8548-BC7E84834634}" type="slidenum">
              <a:rPr lang="en-US" smtClean="0"/>
              <a:t>27</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BFE00A-F7D7-9343-8548-BC7E84834634}" type="slidenum">
              <a:rPr lang="en-US" smtClean="0"/>
              <a:t>28</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BFE00A-F7D7-9343-8548-BC7E84834634}" type="slidenum">
              <a:rPr lang="en-US" smtClean="0"/>
              <a:t>29</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BFE00A-F7D7-9343-8548-BC7E84834634}" type="slidenum">
              <a:rPr lang="en-US" smtClean="0"/>
              <a:t>30</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BFE00A-F7D7-9343-8548-BC7E84834634}" type="slidenum">
              <a:rPr lang="en-US" smtClean="0"/>
              <a:t>32</a:t>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BFE00A-F7D7-9343-8548-BC7E84834634}" type="slidenum">
              <a:rPr lang="en-US" smtClean="0"/>
              <a:t>33</a:t>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BFE00A-F7D7-9343-8548-BC7E84834634}" type="slidenum">
              <a:rPr lang="en-US" smtClean="0"/>
              <a:t>34</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BFE00A-F7D7-9343-8548-BC7E84834634}" type="slidenum">
              <a:rPr lang="en-US" smtClean="0"/>
              <a:t>6</a:t>
            </a:fld>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BFE00A-F7D7-9343-8548-BC7E84834634}" type="slidenum">
              <a:rPr lang="en-US" smtClean="0"/>
              <a:t>35</a:t>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BFE00A-F7D7-9343-8548-BC7E84834634}" type="slidenum">
              <a:rPr lang="en-US" smtClean="0"/>
              <a:t>36</a:t>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BFE00A-F7D7-9343-8548-BC7E84834634}" type="slidenum">
              <a:rPr lang="en-US" smtClean="0"/>
              <a:t>37</a:t>
            </a:fld>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BFE00A-F7D7-9343-8548-BC7E84834634}" type="slidenum">
              <a:rPr lang="en-US" smtClean="0"/>
              <a:t>38</a:t>
            </a:fld>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BFE00A-F7D7-9343-8548-BC7E84834634}" type="slidenum">
              <a:rPr lang="en-US" smtClean="0"/>
              <a:t>39</a:t>
            </a:fld>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BFE00A-F7D7-9343-8548-BC7E84834634}" type="slidenum">
              <a:rPr lang="en-US" smtClean="0"/>
              <a:t>40</a:t>
            </a:fld>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BFE00A-F7D7-9343-8548-BC7E84834634}" type="slidenum">
              <a:rPr lang="en-US" smtClean="0"/>
              <a:t>41</a:t>
            </a:fld>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BFE00A-F7D7-9343-8548-BC7E84834634}" type="slidenum">
              <a:rPr lang="en-US" smtClean="0"/>
              <a:t>42</a:t>
            </a:fld>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BFE00A-F7D7-9343-8548-BC7E84834634}" type="slidenum">
              <a:rPr lang="en-US" smtClean="0"/>
              <a:t>43</a:t>
            </a:fld>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BFE00A-F7D7-9343-8548-BC7E84834634}" type="slidenum">
              <a:rPr lang="en-US" smtClean="0"/>
              <a:t>44</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BFE00A-F7D7-9343-8548-BC7E84834634}" type="slidenum">
              <a:rPr lang="en-US" smtClean="0"/>
              <a:t>7</a:t>
            </a:fld>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引用自：https://www.cnblogs.com/ooon/p/5818227.html</a:t>
            </a:r>
          </a:p>
          <a:p>
            <a:r>
              <a:rPr lang="zh-CN" altLang="en-US" dirty="0"/>
              <a:t>图引用自https://blog.csdn.net/u013853733/article/details/99183633</a:t>
            </a:r>
          </a:p>
        </p:txBody>
      </p:sp>
      <p:sp>
        <p:nvSpPr>
          <p:cNvPr id="4" name="Slide Number Placeholder 3"/>
          <p:cNvSpPr>
            <a:spLocks noGrp="1"/>
          </p:cNvSpPr>
          <p:nvPr>
            <p:ph type="sldNum" sz="quarter" idx="5"/>
          </p:nvPr>
        </p:nvSpPr>
        <p:spPr/>
        <p:txBody>
          <a:bodyPr/>
          <a:lstStyle/>
          <a:p>
            <a:fld id="{D2BFE00A-F7D7-9343-8548-BC7E84834634}" type="slidenum">
              <a:rPr lang="en-US" smtClean="0"/>
              <a:t>45</a:t>
            </a:fld>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BFE00A-F7D7-9343-8548-BC7E84834634}" type="slidenum">
              <a:rPr lang="en-US" smtClean="0"/>
              <a:t>46</a:t>
            </a:fld>
            <a:endParaRPr 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BFE00A-F7D7-9343-8548-BC7E84834634}" type="slidenum">
              <a:rPr lang="en-US" smtClean="0"/>
              <a:t>47</a:t>
            </a:fld>
            <a:endParaRPr 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BFE00A-F7D7-9343-8548-BC7E84834634}" type="slidenum">
              <a:rPr lang="en-US" smtClean="0"/>
              <a:t>48</a:t>
            </a:fld>
            <a:endParaRPr 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图引用自https://blog.csdn.net/u013853733/article/details/99183633</a:t>
            </a:r>
          </a:p>
        </p:txBody>
      </p:sp>
      <p:sp>
        <p:nvSpPr>
          <p:cNvPr id="4" name="Slide Number Placeholder 3"/>
          <p:cNvSpPr>
            <a:spLocks noGrp="1"/>
          </p:cNvSpPr>
          <p:nvPr>
            <p:ph type="sldNum" sz="quarter" idx="5"/>
          </p:nvPr>
        </p:nvSpPr>
        <p:spPr/>
        <p:txBody>
          <a:bodyPr/>
          <a:lstStyle/>
          <a:p>
            <a:fld id="{D2BFE00A-F7D7-9343-8548-BC7E84834634}" type="slidenum">
              <a:rPr lang="en-US" smtClean="0"/>
              <a:t>49</a:t>
            </a:fld>
            <a:endParaRPr 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图引用自https://blog.csdn.net/u013853733/article/details/99183633</a:t>
            </a:r>
          </a:p>
        </p:txBody>
      </p:sp>
      <p:sp>
        <p:nvSpPr>
          <p:cNvPr id="4" name="Slide Number Placeholder 3"/>
          <p:cNvSpPr>
            <a:spLocks noGrp="1"/>
          </p:cNvSpPr>
          <p:nvPr>
            <p:ph type="sldNum" sz="quarter" idx="5"/>
          </p:nvPr>
        </p:nvSpPr>
        <p:spPr/>
        <p:txBody>
          <a:bodyPr/>
          <a:lstStyle/>
          <a:p>
            <a:fld id="{D2BFE00A-F7D7-9343-8548-BC7E84834634}" type="slidenum">
              <a:rPr lang="en-US" smtClean="0"/>
              <a:t>50</a:t>
            </a:fld>
            <a:endParaRPr 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BFE00A-F7D7-9343-8548-BC7E84834634}" type="slidenum">
              <a:rPr lang="en-US" smtClean="0"/>
              <a:t>51</a:t>
            </a:fld>
            <a:endParaRPr 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BFE00A-F7D7-9343-8548-BC7E84834634}" type="slidenum">
              <a:rPr lang="en-US" smtClean="0"/>
              <a:t>52</a:t>
            </a:fld>
            <a:endParaRPr 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BFE00A-F7D7-9343-8548-BC7E84834634}" type="slidenum">
              <a:rPr lang="en-US" smtClean="0"/>
              <a:t>53</a:t>
            </a:fld>
            <a:endParaRPr 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BFE00A-F7D7-9343-8548-BC7E84834634}" type="slidenum">
              <a:rPr lang="en-US" smtClean="0"/>
              <a:t>54</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BFE00A-F7D7-9343-8548-BC7E84834634}" type="slidenum">
              <a:rPr lang="en-US" smtClean="0"/>
              <a:t>8</a:t>
            </a:fld>
            <a:endParaRPr 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BFE00A-F7D7-9343-8548-BC7E84834634}" type="slidenum">
              <a:rPr lang="en-US" smtClean="0"/>
              <a:t>55</a:t>
            </a:fld>
            <a:endParaRPr 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BFE00A-F7D7-9343-8548-BC7E84834634}" type="slidenum">
              <a:rPr lang="en-US" smtClean="0"/>
              <a:t>56</a:t>
            </a:fld>
            <a:endParaRPr 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BFE00A-F7D7-9343-8548-BC7E84834634}" type="slidenum">
              <a:rPr lang="en-US" smtClean="0"/>
              <a:t>57</a:t>
            </a:fld>
            <a:endParaRPr 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BFE00A-F7D7-9343-8548-BC7E84834634}" type="slidenum">
              <a:rPr lang="en-US" smtClean="0"/>
              <a:t>58</a:t>
            </a:fld>
            <a:endParaRPr 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BFE00A-F7D7-9343-8548-BC7E84834634}" type="slidenum">
              <a:rPr lang="en-US" smtClean="0"/>
              <a:t>59</a:t>
            </a:fld>
            <a:endParaRPr 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BFE00A-F7D7-9343-8548-BC7E84834634}" type="slidenum">
              <a:rPr lang="en-US" smtClean="0"/>
              <a:t>60</a:t>
            </a:fld>
            <a:endParaRPr 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BFE00A-F7D7-9343-8548-BC7E84834634}" type="slidenum">
              <a:rPr lang="en-US" smtClean="0"/>
              <a:t>61</a:t>
            </a:fld>
            <a:endParaRPr 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BFE00A-F7D7-9343-8548-BC7E84834634}" type="slidenum">
              <a:rPr lang="en-US" smtClean="0"/>
              <a:t>62</a:t>
            </a:fld>
            <a:endParaRPr 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BFE00A-F7D7-9343-8548-BC7E84834634}" type="slidenum">
              <a:rPr lang="en-US" smtClean="0"/>
              <a:t>63</a:t>
            </a:fld>
            <a:endParaRPr 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BFE00A-F7D7-9343-8548-BC7E84834634}" type="slidenum">
              <a:rPr lang="en-US" smtClean="0"/>
              <a:t>65</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BFE00A-F7D7-9343-8548-BC7E84834634}" type="slidenum">
              <a:rPr lang="en-US" smtClean="0"/>
              <a:t>9</a:t>
            </a:fld>
            <a:endParaRPr 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BFE00A-F7D7-9343-8548-BC7E84834634}" type="slidenum">
              <a:rPr lang="en-US" smtClean="0"/>
              <a:t>66</a:t>
            </a:fld>
            <a:endParaRPr 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BFE00A-F7D7-9343-8548-BC7E84834634}" type="slidenum">
              <a:rPr lang="en-US" smtClean="0"/>
              <a:t>67</a:t>
            </a:fld>
            <a:endParaRPr 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BFE00A-F7D7-9343-8548-BC7E84834634}" type="slidenum">
              <a:rPr lang="en-US" smtClean="0"/>
              <a:t>68</a:t>
            </a:fld>
            <a:endParaRPr 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BFE00A-F7D7-9343-8548-BC7E84834634}" type="slidenum">
              <a:rPr lang="en-US" smtClean="0"/>
              <a:t>69</a:t>
            </a:fld>
            <a:endParaRPr 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BFE00A-F7D7-9343-8548-BC7E84834634}" type="slidenum">
              <a:rPr lang="en-US" smtClean="0"/>
              <a:t>70</a:t>
            </a:fld>
            <a:endParaRPr 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BFE00A-F7D7-9343-8548-BC7E84834634}" type="slidenum">
              <a:rPr lang="en-US" smtClean="0"/>
              <a:t>71</a:t>
            </a:fld>
            <a:endParaRPr 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BFE00A-F7D7-9343-8548-BC7E84834634}" type="slidenum">
              <a:rPr lang="en-US" smtClean="0"/>
              <a:t>72</a:t>
            </a:fld>
            <a:endParaRPr 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BFE00A-F7D7-9343-8548-BC7E84834634}" type="slidenum">
              <a:rPr lang="en-US" smtClean="0"/>
              <a:t>73</a:t>
            </a:fld>
            <a:endParaRPr 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BFE00A-F7D7-9343-8548-BC7E84834634}" type="slidenum">
              <a:rPr lang="en-US" smtClean="0"/>
              <a:t>74</a:t>
            </a:fld>
            <a:endParaRPr lang="en-US"/>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BFE00A-F7D7-9343-8548-BC7E84834634}" type="slidenum">
              <a:rPr lang="en-US" smtClean="0"/>
              <a:t>75</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BFE00A-F7D7-9343-8548-BC7E84834634}" type="slidenum">
              <a:rPr lang="en-US" smtClean="0"/>
              <a:t>10</a:t>
            </a:fld>
            <a:endParaRPr lang="en-US"/>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BFE00A-F7D7-9343-8548-BC7E84834634}" type="slidenum">
              <a:rPr lang="en-US" smtClean="0"/>
              <a:t>76</a:t>
            </a:fld>
            <a:endParaRPr lang="en-US"/>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BFE00A-F7D7-9343-8548-BC7E84834634}" type="slidenum">
              <a:rPr lang="en-US" smtClean="0"/>
              <a:t>77</a:t>
            </a:fld>
            <a:endParaRPr lang="en-US"/>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BFE00A-F7D7-9343-8548-BC7E84834634}" type="slidenum">
              <a:rPr lang="en-US" smtClean="0"/>
              <a:t>78</a:t>
            </a:fld>
            <a:endParaRPr lang="en-US"/>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BFE00A-F7D7-9343-8548-BC7E84834634}" type="slidenum">
              <a:rPr lang="en-US" smtClean="0"/>
              <a:t>79</a:t>
            </a:fld>
            <a:endParaRPr lang="en-US"/>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BFE00A-F7D7-9343-8548-BC7E84834634}" type="slidenum">
              <a:rPr lang="en-US" smtClean="0"/>
              <a:t>80</a:t>
            </a:fld>
            <a:endParaRPr lang="en-US"/>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BFE00A-F7D7-9343-8548-BC7E84834634}" type="slidenum">
              <a:rPr lang="en-US" smtClean="0"/>
              <a:t>81</a:t>
            </a:fld>
            <a:endParaRPr lang="en-US"/>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BFE00A-F7D7-9343-8548-BC7E84834634}" type="slidenum">
              <a:rPr lang="en-US" smtClean="0"/>
              <a:t>82</a:t>
            </a:fld>
            <a:endParaRPr lang="en-US"/>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BFE00A-F7D7-9343-8548-BC7E84834634}" type="slidenum">
              <a:rPr lang="en-US" smtClean="0"/>
              <a:t>83</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BFE00A-F7D7-9343-8548-BC7E84834634}" type="slidenum">
              <a:rPr lang="en-US" smtClean="0"/>
              <a:t>11</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BFE00A-F7D7-9343-8548-BC7E84834634}" type="slidenum">
              <a:rPr lang="en-US" smtClean="0"/>
              <a:t>12</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p:cNvSpPr>
            <a:spLocks noGrp="1" noChangeArrowheads="1"/>
          </p:cNvSpPr>
          <p:nvPr>
            <p:ph type="dt" sz="half" idx="10"/>
          </p:nvPr>
        </p:nvSpPr>
        <p:spPr/>
        <p:txBody>
          <a:bodyPr/>
          <a:lstStyle>
            <a:lvl1pPr>
              <a:defRPr/>
            </a:lvl1pPr>
          </a:lstStyle>
          <a:p>
            <a:pPr>
              <a:defRPr/>
            </a:pPr>
            <a:fld id="{2F9D6548-A377-0642-9732-133CE58A2113}" type="datetime1">
              <a:rPr lang="en-US" altLang="zh-CN" smtClean="0"/>
              <a:t>9/8/24</a:t>
            </a:fld>
            <a:endParaRPr lang="zh-CN" altLang="en-US"/>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p:txBody>
          <a:bodyPr/>
          <a:lstStyle>
            <a:lvl1pPr>
              <a:defRPr/>
            </a:lvl1pPr>
          </a:lstStyle>
          <a:p>
            <a:fld id="{72A03926-2D3D-8649-9DE1-76B3DE7A464C}" type="slidenum">
              <a:rPr lang="zh-CN" altLang="en-US"/>
              <a:t>‹#›</a:t>
            </a:fld>
            <a:endParaRPr lang="zh-CN" altLang="en-US"/>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p:cNvSpPr>
            <a:spLocks noGrp="1" noChangeArrowheads="1"/>
          </p:cNvSpPr>
          <p:nvPr>
            <p:ph type="dt" sz="half" idx="10"/>
          </p:nvPr>
        </p:nvSpPr>
        <p:spPr/>
        <p:txBody>
          <a:bodyPr/>
          <a:lstStyle>
            <a:lvl1pPr>
              <a:defRPr/>
            </a:lvl1pPr>
          </a:lstStyle>
          <a:p>
            <a:pPr>
              <a:defRPr/>
            </a:pPr>
            <a:fld id="{F21E142D-7120-DB42-8427-AA78B6457CC0}" type="datetime1">
              <a:rPr lang="en-US" altLang="zh-CN" smtClean="0"/>
              <a:t>9/8/24</a:t>
            </a:fld>
            <a:endParaRPr lang="zh-CN" altLang="en-US"/>
          </a:p>
        </p:txBody>
      </p:sp>
      <p:sp>
        <p:nvSpPr>
          <p:cNvPr id="6"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p:txBody>
          <a:bodyPr/>
          <a:lstStyle>
            <a:lvl1pPr>
              <a:defRPr/>
            </a:lvl1pPr>
          </a:lstStyle>
          <a:p>
            <a:fld id="{2B6B7FD4-0909-D847-8425-469726E4B71B}" type="slidenum">
              <a:rPr lang="zh-CN" altLang="en-US"/>
              <a:t>‹#›</a:t>
            </a:fld>
            <a:endParaRPr lang="zh-CN" altLang="en-US"/>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p:cNvSpPr>
            <a:spLocks noGrp="1" noChangeArrowheads="1"/>
          </p:cNvSpPr>
          <p:nvPr>
            <p:ph type="dt" sz="half" idx="10"/>
          </p:nvPr>
        </p:nvSpPr>
        <p:spPr/>
        <p:txBody>
          <a:bodyPr/>
          <a:lstStyle>
            <a:lvl1pPr>
              <a:defRPr/>
            </a:lvl1pPr>
          </a:lstStyle>
          <a:p>
            <a:pPr>
              <a:defRPr/>
            </a:pPr>
            <a:fld id="{B1848CA6-D9CC-7546-9330-55CD55F3BC31}" type="datetime1">
              <a:rPr lang="en-US" altLang="zh-CN" smtClean="0"/>
              <a:t>9/8/24</a:t>
            </a:fld>
            <a:endParaRPr lang="zh-CN" altLang="en-US"/>
          </a:p>
        </p:txBody>
      </p:sp>
      <p:sp>
        <p:nvSpPr>
          <p:cNvPr id="5" name="页脚占位符 5"/>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6"/>
          <p:cNvSpPr>
            <a:spLocks noGrp="1" noChangeArrowheads="1"/>
          </p:cNvSpPr>
          <p:nvPr>
            <p:ph type="sldNum" sz="quarter" idx="12"/>
          </p:nvPr>
        </p:nvSpPr>
        <p:spPr/>
        <p:txBody>
          <a:bodyPr/>
          <a:lstStyle>
            <a:lvl1pPr>
              <a:defRPr/>
            </a:lvl1pPr>
          </a:lstStyle>
          <a:p>
            <a:fld id="{603DCD65-BE4B-7746-9C5D-B7EBB9417E0A}" type="slidenum">
              <a:rPr lang="zh-CN" altLang="en-US"/>
              <a:t>‹#›</a:t>
            </a:fld>
            <a:endParaRPr lang="zh-CN" altLang="en-US"/>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4"/>
          <p:cNvSpPr>
            <a:spLocks noGrp="1" noChangeArrowheads="1"/>
          </p:cNvSpPr>
          <p:nvPr>
            <p:ph type="dt" sz="half" idx="10"/>
          </p:nvPr>
        </p:nvSpPr>
        <p:spPr/>
        <p:txBody>
          <a:bodyPr/>
          <a:lstStyle>
            <a:lvl1pPr>
              <a:defRPr/>
            </a:lvl1pPr>
          </a:lstStyle>
          <a:p>
            <a:pPr>
              <a:defRPr/>
            </a:pPr>
            <a:fld id="{C74C97F3-9886-2949-ADA4-4D245D3A1486}" type="datetime1">
              <a:rPr lang="en-US" altLang="zh-CN" smtClean="0"/>
              <a:t>9/8/24</a:t>
            </a:fld>
            <a:endParaRPr lang="zh-CN" altLang="en-US"/>
          </a:p>
        </p:txBody>
      </p:sp>
      <p:sp>
        <p:nvSpPr>
          <p:cNvPr id="5" name="页脚占位符 5"/>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6"/>
          <p:cNvSpPr>
            <a:spLocks noGrp="1" noChangeArrowheads="1"/>
          </p:cNvSpPr>
          <p:nvPr>
            <p:ph type="sldNum" sz="quarter" idx="12"/>
          </p:nvPr>
        </p:nvSpPr>
        <p:spPr/>
        <p:txBody>
          <a:bodyPr/>
          <a:lstStyle>
            <a:lvl1pPr>
              <a:defRPr/>
            </a:lvl1pPr>
          </a:lstStyle>
          <a:p>
            <a:fld id="{4F45F684-B793-2040-9B85-EF8479B351E0}" type="slidenum">
              <a:rPr lang="zh-CN" altLang="en-US"/>
              <a:t>‹#›</a:t>
            </a:fld>
            <a:endParaRPr lang="zh-CN" altLang="en-US"/>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p:cNvSpPr>
            <a:spLocks noGrp="1" noChangeArrowheads="1"/>
          </p:cNvSpPr>
          <p:nvPr>
            <p:ph type="dt" sz="half" idx="10"/>
          </p:nvPr>
        </p:nvSpPr>
        <p:spPr/>
        <p:txBody>
          <a:bodyPr/>
          <a:lstStyle>
            <a:lvl1pPr>
              <a:defRPr/>
            </a:lvl1pPr>
          </a:lstStyle>
          <a:p>
            <a:pPr>
              <a:defRPr/>
            </a:pPr>
            <a:fld id="{1A0A649B-B31B-2D4F-89E7-0BBE4A711E1B}" type="datetime1">
              <a:rPr lang="en-US" altLang="zh-CN" smtClean="0"/>
              <a:t>9/8/24</a:t>
            </a:fld>
            <a:endParaRPr lang="zh-CN" altLang="en-US"/>
          </a:p>
        </p:txBody>
      </p:sp>
      <p:sp>
        <p:nvSpPr>
          <p:cNvPr id="5" name="页脚占位符 5"/>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6"/>
          <p:cNvSpPr>
            <a:spLocks noGrp="1" noChangeArrowheads="1"/>
          </p:cNvSpPr>
          <p:nvPr>
            <p:ph type="sldNum" sz="quarter" idx="12"/>
          </p:nvPr>
        </p:nvSpPr>
        <p:spPr/>
        <p:txBody>
          <a:bodyPr/>
          <a:lstStyle>
            <a:lvl1pPr>
              <a:defRPr/>
            </a:lvl1pPr>
          </a:lstStyle>
          <a:p>
            <a:fld id="{28C993C0-5B18-4348-AB6E-FCD45C38E6C3}" type="slidenum">
              <a:rPr lang="zh-CN" altLang="en-US"/>
              <a:t>‹#›</a:t>
            </a:fld>
            <a:endParaRPr lang="zh-CN" altLang="en-US"/>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4"/>
          <p:cNvSpPr>
            <a:spLocks noGrp="1" noChangeArrowheads="1"/>
          </p:cNvSpPr>
          <p:nvPr>
            <p:ph type="dt" sz="half" idx="10"/>
          </p:nvPr>
        </p:nvSpPr>
        <p:spPr/>
        <p:txBody>
          <a:bodyPr/>
          <a:lstStyle>
            <a:lvl1pPr>
              <a:defRPr/>
            </a:lvl1pPr>
          </a:lstStyle>
          <a:p>
            <a:pPr>
              <a:defRPr/>
            </a:pPr>
            <a:fld id="{DFAEB705-417F-F648-985D-8B6DF5DEEB29}" type="datetime1">
              <a:rPr lang="en-US" altLang="zh-CN" smtClean="0"/>
              <a:t>9/8/24</a:t>
            </a:fld>
            <a:endParaRPr lang="zh-CN" altLang="en-US"/>
          </a:p>
        </p:txBody>
      </p:sp>
      <p:sp>
        <p:nvSpPr>
          <p:cNvPr id="5" name="页脚占位符 5"/>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6"/>
          <p:cNvSpPr>
            <a:spLocks noGrp="1" noChangeArrowheads="1"/>
          </p:cNvSpPr>
          <p:nvPr>
            <p:ph type="sldNum" sz="quarter" idx="12"/>
          </p:nvPr>
        </p:nvSpPr>
        <p:spPr/>
        <p:txBody>
          <a:bodyPr/>
          <a:lstStyle>
            <a:lvl1pPr>
              <a:defRPr/>
            </a:lvl1pPr>
          </a:lstStyle>
          <a:p>
            <a:fld id="{635A44F6-D451-3049-B2BC-A92990A56FEE}" type="slidenum">
              <a:rPr lang="zh-CN" altLang="en-US"/>
              <a:t>‹#›</a:t>
            </a:fld>
            <a:endParaRPr lang="zh-CN" altLang="en-US"/>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noChangeArrowheads="1"/>
          </p:cNvSpPr>
          <p:nvPr>
            <p:ph type="dt" sz="half" idx="10"/>
          </p:nvPr>
        </p:nvSpPr>
        <p:spPr/>
        <p:txBody>
          <a:bodyPr/>
          <a:lstStyle>
            <a:lvl1pPr>
              <a:defRPr/>
            </a:lvl1pPr>
          </a:lstStyle>
          <a:p>
            <a:pPr>
              <a:defRPr/>
            </a:pPr>
            <a:fld id="{00635847-39AB-7549-BBF1-BF15C7210830}" type="datetime1">
              <a:rPr lang="en-US" altLang="zh-CN" smtClean="0"/>
              <a:t>9/8/24</a:t>
            </a:fld>
            <a:endParaRPr lang="zh-CN" altLang="en-US"/>
          </a:p>
        </p:txBody>
      </p:sp>
      <p:sp>
        <p:nvSpPr>
          <p:cNvPr id="6" name="页脚占位符 5"/>
          <p:cNvSpPr>
            <a:spLocks noGrp="1" noChangeArrowheads="1"/>
          </p:cNvSpPr>
          <p:nvPr>
            <p:ph type="ftr" sz="quarter" idx="11"/>
          </p:nvPr>
        </p:nvSpPr>
        <p:spPr/>
        <p:txBody>
          <a:bodyPr/>
          <a:lstStyle>
            <a:lvl1pPr>
              <a:defRPr/>
            </a:lvl1pPr>
          </a:lstStyle>
          <a:p>
            <a:pPr>
              <a:defRPr/>
            </a:pPr>
            <a:endParaRPr lang="zh-CN" altLang="en-US"/>
          </a:p>
        </p:txBody>
      </p:sp>
      <p:sp>
        <p:nvSpPr>
          <p:cNvPr id="7" name="灯片编号占位符 6"/>
          <p:cNvSpPr>
            <a:spLocks noGrp="1" noChangeArrowheads="1"/>
          </p:cNvSpPr>
          <p:nvPr>
            <p:ph type="sldNum" sz="quarter" idx="12"/>
          </p:nvPr>
        </p:nvSpPr>
        <p:spPr/>
        <p:txBody>
          <a:bodyPr/>
          <a:lstStyle>
            <a:lvl1pPr>
              <a:defRPr/>
            </a:lvl1pPr>
          </a:lstStyle>
          <a:p>
            <a:fld id="{3CC42477-1F48-1848-9CA6-603CE5FFA427}" type="slidenum">
              <a:rPr lang="zh-CN" altLang="en-US"/>
              <a:t>‹#›</a:t>
            </a:fld>
            <a:endParaRPr lang="zh-CN" altLang="en-US"/>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4"/>
          <p:cNvSpPr>
            <a:spLocks noGrp="1" noChangeArrowheads="1"/>
          </p:cNvSpPr>
          <p:nvPr>
            <p:ph type="dt" sz="half" idx="10"/>
          </p:nvPr>
        </p:nvSpPr>
        <p:spPr/>
        <p:txBody>
          <a:bodyPr/>
          <a:lstStyle>
            <a:lvl1pPr>
              <a:defRPr/>
            </a:lvl1pPr>
          </a:lstStyle>
          <a:p>
            <a:pPr>
              <a:defRPr/>
            </a:pPr>
            <a:fld id="{B40C1D8F-2D47-F948-B221-EA101555A50C}" type="datetime1">
              <a:rPr lang="en-US" altLang="zh-CN" smtClean="0"/>
              <a:t>9/8/24</a:t>
            </a:fld>
            <a:endParaRPr lang="zh-CN" altLang="en-US"/>
          </a:p>
        </p:txBody>
      </p:sp>
      <p:sp>
        <p:nvSpPr>
          <p:cNvPr id="8" name="页脚占位符 5"/>
          <p:cNvSpPr>
            <a:spLocks noGrp="1" noChangeArrowheads="1"/>
          </p:cNvSpPr>
          <p:nvPr>
            <p:ph type="ftr" sz="quarter" idx="11"/>
          </p:nvPr>
        </p:nvSpPr>
        <p:spPr/>
        <p:txBody>
          <a:bodyPr/>
          <a:lstStyle>
            <a:lvl1pPr>
              <a:defRPr/>
            </a:lvl1pPr>
          </a:lstStyle>
          <a:p>
            <a:pPr>
              <a:defRPr/>
            </a:pPr>
            <a:endParaRPr lang="zh-CN" altLang="en-US"/>
          </a:p>
        </p:txBody>
      </p:sp>
      <p:sp>
        <p:nvSpPr>
          <p:cNvPr id="9" name="灯片编号占位符 6"/>
          <p:cNvSpPr>
            <a:spLocks noGrp="1" noChangeArrowheads="1"/>
          </p:cNvSpPr>
          <p:nvPr>
            <p:ph type="sldNum" sz="quarter" idx="12"/>
          </p:nvPr>
        </p:nvSpPr>
        <p:spPr/>
        <p:txBody>
          <a:bodyPr/>
          <a:lstStyle>
            <a:lvl1pPr>
              <a:defRPr/>
            </a:lvl1pPr>
          </a:lstStyle>
          <a:p>
            <a:fld id="{4E00D7A0-F7A4-C641-A984-D298EEBDC02D}" type="slidenum">
              <a:rPr lang="zh-CN" altLang="en-US"/>
              <a:t>‹#›</a:t>
            </a:fld>
            <a:endParaRPr lang="zh-CN" altLang="en-US"/>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4"/>
          <p:cNvSpPr>
            <a:spLocks noGrp="1" noChangeArrowheads="1"/>
          </p:cNvSpPr>
          <p:nvPr>
            <p:ph type="dt" sz="half" idx="10"/>
          </p:nvPr>
        </p:nvSpPr>
        <p:spPr/>
        <p:txBody>
          <a:bodyPr/>
          <a:lstStyle>
            <a:lvl1pPr>
              <a:defRPr/>
            </a:lvl1pPr>
          </a:lstStyle>
          <a:p>
            <a:pPr>
              <a:defRPr/>
            </a:pPr>
            <a:fld id="{A519387E-AD36-F840-B52A-06B07D9F5B14}" type="datetime1">
              <a:rPr lang="en-US" altLang="zh-CN" smtClean="0"/>
              <a:t>9/8/24</a:t>
            </a:fld>
            <a:endParaRPr lang="zh-CN" altLang="en-US"/>
          </a:p>
        </p:txBody>
      </p:sp>
      <p:sp>
        <p:nvSpPr>
          <p:cNvPr id="4" name="页脚占位符 5"/>
          <p:cNvSpPr>
            <a:spLocks noGrp="1" noChangeArrowheads="1"/>
          </p:cNvSpPr>
          <p:nvPr>
            <p:ph type="ftr" sz="quarter" idx="11"/>
          </p:nvPr>
        </p:nvSpPr>
        <p:spPr/>
        <p:txBody>
          <a:bodyPr/>
          <a:lstStyle>
            <a:lvl1pPr>
              <a:defRPr/>
            </a:lvl1pPr>
          </a:lstStyle>
          <a:p>
            <a:pPr>
              <a:defRPr/>
            </a:pPr>
            <a:endParaRPr lang="zh-CN" altLang="en-US"/>
          </a:p>
        </p:txBody>
      </p:sp>
      <p:sp>
        <p:nvSpPr>
          <p:cNvPr id="5" name="灯片编号占位符 6"/>
          <p:cNvSpPr>
            <a:spLocks noGrp="1" noChangeArrowheads="1"/>
          </p:cNvSpPr>
          <p:nvPr>
            <p:ph type="sldNum" sz="quarter" idx="12"/>
          </p:nvPr>
        </p:nvSpPr>
        <p:spPr/>
        <p:txBody>
          <a:bodyPr/>
          <a:lstStyle>
            <a:lvl1pPr>
              <a:defRPr/>
            </a:lvl1pPr>
          </a:lstStyle>
          <a:p>
            <a:fld id="{73B1BE9A-2E3A-D944-B600-FD78ECE517DC}" type="slidenum">
              <a:rPr lang="zh-CN" altLang="en-US"/>
              <a:t>‹#›</a:t>
            </a:fld>
            <a:endParaRPr lang="zh-CN" altLang="en-US"/>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4"/>
          <p:cNvSpPr>
            <a:spLocks noGrp="1" noChangeArrowheads="1"/>
          </p:cNvSpPr>
          <p:nvPr>
            <p:ph type="dt" sz="half" idx="10"/>
          </p:nvPr>
        </p:nvSpPr>
        <p:spPr/>
        <p:txBody>
          <a:bodyPr/>
          <a:lstStyle>
            <a:lvl1pPr>
              <a:defRPr/>
            </a:lvl1pPr>
          </a:lstStyle>
          <a:p>
            <a:pPr>
              <a:defRPr/>
            </a:pPr>
            <a:fld id="{2D4ACB4F-5CB0-3547-A8FD-1C9A4734A25B}" type="datetime1">
              <a:rPr lang="en-US" altLang="zh-CN" smtClean="0"/>
              <a:t>9/8/24</a:t>
            </a:fld>
            <a:endParaRPr lang="zh-CN" altLang="en-US"/>
          </a:p>
        </p:txBody>
      </p:sp>
      <p:sp>
        <p:nvSpPr>
          <p:cNvPr id="3" name="页脚占位符 5"/>
          <p:cNvSpPr>
            <a:spLocks noGrp="1" noChangeArrowheads="1"/>
          </p:cNvSpPr>
          <p:nvPr>
            <p:ph type="ftr" sz="quarter" idx="11"/>
          </p:nvPr>
        </p:nvSpPr>
        <p:spPr/>
        <p:txBody>
          <a:bodyPr/>
          <a:lstStyle>
            <a:lvl1pPr>
              <a:defRPr/>
            </a:lvl1pPr>
          </a:lstStyle>
          <a:p>
            <a:pPr>
              <a:defRPr/>
            </a:pPr>
            <a:endParaRPr lang="zh-CN" altLang="en-US"/>
          </a:p>
        </p:txBody>
      </p:sp>
      <p:sp>
        <p:nvSpPr>
          <p:cNvPr id="4" name="灯片编号占位符 6"/>
          <p:cNvSpPr>
            <a:spLocks noGrp="1" noChangeArrowheads="1"/>
          </p:cNvSpPr>
          <p:nvPr>
            <p:ph type="sldNum" sz="quarter" idx="12"/>
          </p:nvPr>
        </p:nvSpPr>
        <p:spPr/>
        <p:txBody>
          <a:bodyPr/>
          <a:lstStyle>
            <a:lvl1pPr>
              <a:defRPr/>
            </a:lvl1pPr>
          </a:lstStyle>
          <a:p>
            <a:fld id="{C54CB762-3337-8945-A920-C05E78563C9E}" type="slidenum">
              <a:rPr lang="zh-CN" altLang="en-US"/>
              <a:t>‹#›</a:t>
            </a:fld>
            <a:endParaRPr lang="zh-CN" altLang="en-US"/>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noChangeArrowheads="1"/>
          </p:cNvSpPr>
          <p:nvPr>
            <p:ph type="dt" sz="half" idx="10"/>
          </p:nvPr>
        </p:nvSpPr>
        <p:spPr/>
        <p:txBody>
          <a:bodyPr/>
          <a:lstStyle>
            <a:lvl1pPr>
              <a:defRPr/>
            </a:lvl1pPr>
          </a:lstStyle>
          <a:p>
            <a:pPr>
              <a:defRPr/>
            </a:pPr>
            <a:fld id="{8C2153BD-65AB-DD48-9E97-54E43E5EC59A}" type="datetime1">
              <a:rPr lang="en-US" altLang="zh-CN" smtClean="0"/>
              <a:t>9/8/24</a:t>
            </a:fld>
            <a:endParaRPr lang="zh-CN" altLang="en-US"/>
          </a:p>
        </p:txBody>
      </p:sp>
      <p:sp>
        <p:nvSpPr>
          <p:cNvPr id="6" name="页脚占位符 5"/>
          <p:cNvSpPr>
            <a:spLocks noGrp="1" noChangeArrowheads="1"/>
          </p:cNvSpPr>
          <p:nvPr>
            <p:ph type="ftr" sz="quarter" idx="11"/>
          </p:nvPr>
        </p:nvSpPr>
        <p:spPr/>
        <p:txBody>
          <a:bodyPr/>
          <a:lstStyle>
            <a:lvl1pPr>
              <a:defRPr/>
            </a:lvl1pPr>
          </a:lstStyle>
          <a:p>
            <a:pPr>
              <a:defRPr/>
            </a:pPr>
            <a:endParaRPr lang="zh-CN" altLang="en-US"/>
          </a:p>
        </p:txBody>
      </p:sp>
      <p:sp>
        <p:nvSpPr>
          <p:cNvPr id="7" name="灯片编号占位符 6"/>
          <p:cNvSpPr>
            <a:spLocks noGrp="1" noChangeArrowheads="1"/>
          </p:cNvSpPr>
          <p:nvPr>
            <p:ph type="sldNum" sz="quarter" idx="12"/>
          </p:nvPr>
        </p:nvSpPr>
        <p:spPr/>
        <p:txBody>
          <a:bodyPr/>
          <a:lstStyle>
            <a:lvl1pPr>
              <a:defRPr/>
            </a:lvl1pPr>
          </a:lstStyle>
          <a:p>
            <a:fld id="{EC50BB63-AF7F-7141-A78F-FB22CFF88B62}" type="slidenum">
              <a:rPr lang="zh-CN" altLang="en-US"/>
              <a:t>‹#›</a:t>
            </a:fld>
            <a:endParaRPr lang="zh-CN" altLang="en-US"/>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noChangeArrowheads="1"/>
          </p:cNvSpPr>
          <p:nvPr>
            <p:ph type="dt" sz="half" idx="10"/>
          </p:nvPr>
        </p:nvSpPr>
        <p:spPr/>
        <p:txBody>
          <a:bodyPr/>
          <a:lstStyle>
            <a:lvl1pPr>
              <a:defRPr/>
            </a:lvl1pPr>
          </a:lstStyle>
          <a:p>
            <a:pPr>
              <a:defRPr/>
            </a:pPr>
            <a:fld id="{A6917744-19CD-BD4C-ACC3-B38DE07B96CB}" type="datetime1">
              <a:rPr lang="en-US" altLang="zh-CN" smtClean="0"/>
              <a:t>9/8/24</a:t>
            </a:fld>
            <a:endParaRPr lang="zh-CN" altLang="en-US"/>
          </a:p>
        </p:txBody>
      </p:sp>
      <p:sp>
        <p:nvSpPr>
          <p:cNvPr id="6" name="页脚占位符 5"/>
          <p:cNvSpPr>
            <a:spLocks noGrp="1" noChangeArrowheads="1"/>
          </p:cNvSpPr>
          <p:nvPr>
            <p:ph type="ftr" sz="quarter" idx="11"/>
          </p:nvPr>
        </p:nvSpPr>
        <p:spPr/>
        <p:txBody>
          <a:bodyPr/>
          <a:lstStyle>
            <a:lvl1pPr>
              <a:defRPr/>
            </a:lvl1pPr>
          </a:lstStyle>
          <a:p>
            <a:pPr>
              <a:defRPr/>
            </a:pPr>
            <a:endParaRPr lang="zh-CN" altLang="en-US"/>
          </a:p>
        </p:txBody>
      </p:sp>
      <p:sp>
        <p:nvSpPr>
          <p:cNvPr id="7" name="灯片编号占位符 6"/>
          <p:cNvSpPr>
            <a:spLocks noGrp="1" noChangeArrowheads="1"/>
          </p:cNvSpPr>
          <p:nvPr>
            <p:ph type="sldNum" sz="quarter" idx="12"/>
          </p:nvPr>
        </p:nvSpPr>
        <p:spPr/>
        <p:txBody>
          <a:bodyPr/>
          <a:lstStyle>
            <a:lvl1pPr>
              <a:defRPr/>
            </a:lvl1pPr>
          </a:lstStyle>
          <a:p>
            <a:fld id="{257225B1-C709-B549-AD5A-23301F8F24F8}" type="slidenum">
              <a:rPr lang="zh-CN" altLang="en-US"/>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noChangeArrowheads="1"/>
          </p:cNvSpPr>
          <p:nvPr>
            <p:ph type="dt" sz="half" idx="10"/>
          </p:nvPr>
        </p:nvSpPr>
        <p:spPr/>
        <p:txBody>
          <a:bodyPr/>
          <a:lstStyle>
            <a:lvl1pPr>
              <a:defRPr/>
            </a:lvl1pPr>
          </a:lstStyle>
          <a:p>
            <a:pPr>
              <a:defRPr/>
            </a:pPr>
            <a:fld id="{5125165A-0E99-2B44-A981-9201EFC6F912}" type="datetime1">
              <a:rPr lang="en-US" altLang="zh-CN" smtClean="0"/>
              <a:t>9/8/24</a:t>
            </a:fld>
            <a:endParaRPr lang="zh-CN" altLang="en-US"/>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p:txBody>
          <a:bodyPr/>
          <a:lstStyle>
            <a:lvl1pPr>
              <a:defRPr/>
            </a:lvl1pPr>
          </a:lstStyle>
          <a:p>
            <a:fld id="{27985554-D745-2B45-8045-11F49D9921B7}" type="slidenum">
              <a:rPr lang="zh-CN" altLang="en-US"/>
              <a:t>‹#›</a:t>
            </a:fld>
            <a:endParaRPr lang="zh-CN" altLang="en-US"/>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p:cNvSpPr>
            <a:spLocks noGrp="1" noChangeArrowheads="1"/>
          </p:cNvSpPr>
          <p:nvPr>
            <p:ph type="dt" sz="half" idx="10"/>
          </p:nvPr>
        </p:nvSpPr>
        <p:spPr/>
        <p:txBody>
          <a:bodyPr/>
          <a:lstStyle>
            <a:lvl1pPr>
              <a:defRPr/>
            </a:lvl1pPr>
          </a:lstStyle>
          <a:p>
            <a:pPr>
              <a:defRPr/>
            </a:pPr>
            <a:fld id="{B553A6E7-50F1-F547-9FA8-BE48A58AA6D8}" type="datetime1">
              <a:rPr lang="en-US" altLang="zh-CN" smtClean="0"/>
              <a:t>9/8/24</a:t>
            </a:fld>
            <a:endParaRPr lang="zh-CN" altLang="en-US"/>
          </a:p>
        </p:txBody>
      </p:sp>
      <p:sp>
        <p:nvSpPr>
          <p:cNvPr id="5" name="页脚占位符 5"/>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6"/>
          <p:cNvSpPr>
            <a:spLocks noGrp="1" noChangeArrowheads="1"/>
          </p:cNvSpPr>
          <p:nvPr>
            <p:ph type="sldNum" sz="quarter" idx="12"/>
          </p:nvPr>
        </p:nvSpPr>
        <p:spPr/>
        <p:txBody>
          <a:bodyPr/>
          <a:lstStyle>
            <a:lvl1pPr>
              <a:defRPr/>
            </a:lvl1pPr>
          </a:lstStyle>
          <a:p>
            <a:fld id="{3CB0051C-61E0-5B43-9EAE-D6648830660B}" type="slidenum">
              <a:rPr lang="zh-CN" altLang="en-US"/>
              <a:t>‹#›</a:t>
            </a:fld>
            <a:endParaRPr lang="zh-CN" altLang="en-US"/>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p:cNvSpPr>
            <a:spLocks noGrp="1" noChangeArrowheads="1"/>
          </p:cNvSpPr>
          <p:nvPr>
            <p:ph type="dt" sz="half" idx="10"/>
          </p:nvPr>
        </p:nvSpPr>
        <p:spPr/>
        <p:txBody>
          <a:bodyPr/>
          <a:lstStyle>
            <a:lvl1pPr>
              <a:defRPr/>
            </a:lvl1pPr>
          </a:lstStyle>
          <a:p>
            <a:pPr>
              <a:defRPr/>
            </a:pPr>
            <a:fld id="{F309B754-6AB5-A543-AFD6-DC1A030E1269}" type="datetime1">
              <a:rPr lang="en-US" altLang="zh-CN" smtClean="0"/>
              <a:t>9/8/24</a:t>
            </a:fld>
            <a:endParaRPr lang="zh-CN" altLang="en-US"/>
          </a:p>
        </p:txBody>
      </p:sp>
      <p:sp>
        <p:nvSpPr>
          <p:cNvPr id="5" name="页脚占位符 5"/>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6"/>
          <p:cNvSpPr>
            <a:spLocks noGrp="1" noChangeArrowheads="1"/>
          </p:cNvSpPr>
          <p:nvPr>
            <p:ph type="sldNum" sz="quarter" idx="12"/>
          </p:nvPr>
        </p:nvSpPr>
        <p:spPr/>
        <p:txBody>
          <a:bodyPr/>
          <a:lstStyle>
            <a:lvl1pPr>
              <a:defRPr/>
            </a:lvl1pPr>
          </a:lstStyle>
          <a:p>
            <a:fld id="{203BF901-B82C-C846-AC14-55A6A376F6B5}" type="slidenum">
              <a:rPr lang="zh-CN" altLang="en-US"/>
              <a:t>‹#›</a:t>
            </a:fld>
            <a:endParaRPr lang="zh-CN" altLang="en-US"/>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p:cNvSpPr>
            <a:spLocks noGrp="1" noChangeArrowheads="1"/>
          </p:cNvSpPr>
          <p:nvPr>
            <p:ph type="dt" sz="half" idx="10"/>
          </p:nvPr>
        </p:nvSpPr>
        <p:spPr/>
        <p:txBody>
          <a:bodyPr/>
          <a:lstStyle>
            <a:lvl1pPr>
              <a:defRPr/>
            </a:lvl1pPr>
          </a:lstStyle>
          <a:p>
            <a:pPr>
              <a:defRPr/>
            </a:pPr>
            <a:fld id="{33DFEFC7-CAC9-D446-9555-3EB076A1AA69}" type="datetime1">
              <a:rPr lang="en-US" altLang="zh-CN" smtClean="0"/>
              <a:t>9/8/24</a:t>
            </a:fld>
            <a:endParaRPr lang="zh-CN" altLang="en-US"/>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p:txBody>
          <a:bodyPr/>
          <a:lstStyle>
            <a:lvl1pPr>
              <a:defRPr/>
            </a:lvl1pPr>
          </a:lstStyle>
          <a:p>
            <a:fld id="{1FDD35FC-781B-EC42-AC3F-DAF392B7BE7C}" type="slidenum">
              <a:rPr lang="zh-CN" altLang="en-US"/>
              <a:t>‹#›</a:t>
            </a:fld>
            <a:endParaRPr lang="zh-CN" altLang="en-US"/>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noChangeArrowheads="1"/>
          </p:cNvSpPr>
          <p:nvPr>
            <p:ph type="dt" sz="half" idx="10"/>
          </p:nvPr>
        </p:nvSpPr>
        <p:spPr/>
        <p:txBody>
          <a:bodyPr/>
          <a:lstStyle>
            <a:lvl1pPr>
              <a:defRPr/>
            </a:lvl1pPr>
          </a:lstStyle>
          <a:p>
            <a:pPr>
              <a:defRPr/>
            </a:pPr>
            <a:fld id="{3C9087D5-EE1D-854F-BB1A-C813D18F2DEF}" type="datetime1">
              <a:rPr lang="en-US" altLang="zh-CN" smtClean="0"/>
              <a:t>9/8/24</a:t>
            </a:fld>
            <a:endParaRPr lang="zh-CN" altLang="en-US"/>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p:txBody>
          <a:bodyPr/>
          <a:lstStyle>
            <a:lvl1pPr>
              <a:defRPr/>
            </a:lvl1pPr>
          </a:lstStyle>
          <a:p>
            <a:fld id="{69E548D4-152F-C04E-A88C-9B4842267FAD}" type="slidenum">
              <a:rPr lang="zh-CN" altLang="en-US"/>
              <a:t>‹#›</a:t>
            </a:fld>
            <a:endParaRPr lang="zh-CN" altLang="en-US"/>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p:cNvSpPr>
            <a:spLocks noGrp="1" noChangeArrowheads="1"/>
          </p:cNvSpPr>
          <p:nvPr>
            <p:ph type="dt" sz="half" idx="10"/>
          </p:nvPr>
        </p:nvSpPr>
        <p:spPr/>
        <p:txBody>
          <a:bodyPr/>
          <a:lstStyle>
            <a:lvl1pPr>
              <a:defRPr/>
            </a:lvl1pPr>
          </a:lstStyle>
          <a:p>
            <a:pPr>
              <a:defRPr/>
            </a:pPr>
            <a:fld id="{0ECF0BB5-F0D6-1F46-B04B-FD472505B191}" type="datetime1">
              <a:rPr lang="en-US" altLang="zh-CN" smtClean="0"/>
              <a:t>9/8/24</a:t>
            </a:fld>
            <a:endParaRPr lang="zh-CN" altLang="en-US"/>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p:txBody>
          <a:bodyPr/>
          <a:lstStyle>
            <a:lvl1pPr>
              <a:defRPr/>
            </a:lvl1pPr>
          </a:lstStyle>
          <a:p>
            <a:fld id="{A3E7FA86-86A4-3444-A1D4-5128ECD2AE2D}" type="slidenum">
              <a:rPr lang="zh-CN" altLang="en-US"/>
              <a:t>‹#›</a:t>
            </a:fld>
            <a:endParaRPr lang="zh-CN" altLang="en-US"/>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p:cNvSpPr>
            <a:spLocks noGrp="1" noChangeArrowheads="1"/>
          </p:cNvSpPr>
          <p:nvPr>
            <p:ph type="dt" sz="half" idx="10"/>
          </p:nvPr>
        </p:nvSpPr>
        <p:spPr/>
        <p:txBody>
          <a:bodyPr/>
          <a:lstStyle>
            <a:lvl1pPr>
              <a:defRPr/>
            </a:lvl1pPr>
          </a:lstStyle>
          <a:p>
            <a:pPr>
              <a:defRPr/>
            </a:pPr>
            <a:fld id="{60B33E72-C55A-DC4D-87AB-EC8352FDD494}" type="datetime1">
              <a:rPr lang="en-US" altLang="zh-CN" smtClean="0"/>
              <a:t>9/8/24</a:t>
            </a:fld>
            <a:endParaRPr lang="zh-CN" altLang="en-US"/>
          </a:p>
        </p:txBody>
      </p:sp>
      <p:sp>
        <p:nvSpPr>
          <p:cNvPr id="6"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p:txBody>
          <a:bodyPr/>
          <a:lstStyle>
            <a:lvl1pPr>
              <a:defRPr/>
            </a:lvl1pPr>
          </a:lstStyle>
          <a:p>
            <a:fld id="{A266712B-AAD8-B24F-B38A-9A614F828418}" type="slidenum">
              <a:rPr lang="zh-CN" altLang="en-US"/>
              <a:t>‹#›</a:t>
            </a:fld>
            <a:endParaRPr lang="zh-CN" altLang="en-US"/>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p:cNvSpPr>
            <a:spLocks noGrp="1" noChangeArrowheads="1"/>
          </p:cNvSpPr>
          <p:nvPr>
            <p:ph type="dt" sz="half" idx="10"/>
          </p:nvPr>
        </p:nvSpPr>
        <p:spPr/>
        <p:txBody>
          <a:bodyPr/>
          <a:lstStyle>
            <a:lvl1pPr>
              <a:defRPr/>
            </a:lvl1pPr>
          </a:lstStyle>
          <a:p>
            <a:pPr>
              <a:defRPr/>
            </a:pPr>
            <a:fld id="{8F991044-5780-8047-AB32-8442925684C4}" type="datetime1">
              <a:rPr lang="en-US" altLang="zh-CN" smtClean="0"/>
              <a:t>9/8/24</a:t>
            </a:fld>
            <a:endParaRPr lang="zh-CN" altLang="en-US"/>
          </a:p>
        </p:txBody>
      </p:sp>
      <p:sp>
        <p:nvSpPr>
          <p:cNvPr id="8"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9" name="灯片编号占位符 5"/>
          <p:cNvSpPr>
            <a:spLocks noGrp="1" noChangeArrowheads="1"/>
          </p:cNvSpPr>
          <p:nvPr>
            <p:ph type="sldNum" sz="quarter" idx="12"/>
          </p:nvPr>
        </p:nvSpPr>
        <p:spPr/>
        <p:txBody>
          <a:bodyPr/>
          <a:lstStyle>
            <a:lvl1pPr>
              <a:defRPr/>
            </a:lvl1pPr>
          </a:lstStyle>
          <a:p>
            <a:fld id="{4BB39C5C-B68D-FD4A-87DE-315398F1D801}" type="slidenum">
              <a:rPr lang="zh-CN" altLang="en-US"/>
              <a:t>‹#›</a:t>
            </a:fld>
            <a:endParaRPr lang="zh-CN" altLang="en-US"/>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p:cNvSpPr>
            <a:spLocks noGrp="1" noChangeArrowheads="1"/>
          </p:cNvSpPr>
          <p:nvPr>
            <p:ph type="dt" sz="half" idx="10"/>
          </p:nvPr>
        </p:nvSpPr>
        <p:spPr/>
        <p:txBody>
          <a:bodyPr/>
          <a:lstStyle>
            <a:lvl1pPr>
              <a:defRPr/>
            </a:lvl1pPr>
          </a:lstStyle>
          <a:p>
            <a:pPr>
              <a:defRPr/>
            </a:pPr>
            <a:fld id="{30348DC1-FF2C-2449-BA4D-D48C86B125A1}" type="datetime1">
              <a:rPr lang="en-US" altLang="zh-CN" smtClean="0"/>
              <a:t>9/8/24</a:t>
            </a:fld>
            <a:endParaRPr lang="zh-CN" altLang="en-US"/>
          </a:p>
        </p:txBody>
      </p:sp>
      <p:sp>
        <p:nvSpPr>
          <p:cNvPr id="4"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5" name="灯片编号占位符 5"/>
          <p:cNvSpPr>
            <a:spLocks noGrp="1" noChangeArrowheads="1"/>
          </p:cNvSpPr>
          <p:nvPr>
            <p:ph type="sldNum" sz="quarter" idx="12"/>
          </p:nvPr>
        </p:nvSpPr>
        <p:spPr/>
        <p:txBody>
          <a:bodyPr/>
          <a:lstStyle>
            <a:lvl1pPr>
              <a:defRPr/>
            </a:lvl1pPr>
          </a:lstStyle>
          <a:p>
            <a:fld id="{A3284F26-4F21-7E4D-B67B-3A952E6573CD}" type="slidenum">
              <a:rPr lang="zh-CN" altLang="en-US"/>
              <a:t>‹#›</a:t>
            </a:fld>
            <a:endParaRPr lang="zh-CN" altLang="en-US"/>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noChangeArrowheads="1"/>
          </p:cNvSpPr>
          <p:nvPr>
            <p:ph type="dt" sz="half" idx="10"/>
          </p:nvPr>
        </p:nvSpPr>
        <p:spPr/>
        <p:txBody>
          <a:bodyPr/>
          <a:lstStyle>
            <a:lvl1pPr>
              <a:defRPr/>
            </a:lvl1pPr>
          </a:lstStyle>
          <a:p>
            <a:pPr>
              <a:defRPr/>
            </a:pPr>
            <a:fld id="{9856A7A4-13E5-DA4B-A893-D8EB1C5F9A1E}" type="datetime1">
              <a:rPr lang="en-US" altLang="zh-CN" smtClean="0"/>
              <a:t>9/8/24</a:t>
            </a:fld>
            <a:endParaRPr lang="zh-CN" altLang="en-US"/>
          </a:p>
        </p:txBody>
      </p:sp>
      <p:sp>
        <p:nvSpPr>
          <p:cNvPr id="3"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4" name="灯片编号占位符 5"/>
          <p:cNvSpPr>
            <a:spLocks noGrp="1" noChangeArrowheads="1"/>
          </p:cNvSpPr>
          <p:nvPr>
            <p:ph type="sldNum" sz="quarter" idx="12"/>
          </p:nvPr>
        </p:nvSpPr>
        <p:spPr/>
        <p:txBody>
          <a:bodyPr/>
          <a:lstStyle>
            <a:lvl1pPr>
              <a:defRPr/>
            </a:lvl1pPr>
          </a:lstStyle>
          <a:p>
            <a:fld id="{91748A91-654E-E642-A6FD-C60B1E82567A}" type="slidenum">
              <a:rPr lang="zh-CN" altLang="en-US"/>
              <a:t>‹#›</a:t>
            </a:fld>
            <a:endParaRPr lang="zh-CN" altLang="en-US"/>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p:cNvSpPr>
            <a:spLocks noGrp="1" noChangeArrowheads="1"/>
          </p:cNvSpPr>
          <p:nvPr>
            <p:ph type="dt" sz="half" idx="10"/>
          </p:nvPr>
        </p:nvSpPr>
        <p:spPr/>
        <p:txBody>
          <a:bodyPr/>
          <a:lstStyle>
            <a:lvl1pPr>
              <a:defRPr/>
            </a:lvl1pPr>
          </a:lstStyle>
          <a:p>
            <a:pPr>
              <a:defRPr/>
            </a:pPr>
            <a:fld id="{B0B43A93-3955-AD4E-8F44-42394EC3C4D5}" type="datetime1">
              <a:rPr lang="en-US" altLang="zh-CN" smtClean="0"/>
              <a:t>9/8/24</a:t>
            </a:fld>
            <a:endParaRPr lang="zh-CN" altLang="en-US"/>
          </a:p>
        </p:txBody>
      </p:sp>
      <p:sp>
        <p:nvSpPr>
          <p:cNvPr id="6"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p:txBody>
          <a:bodyPr/>
          <a:lstStyle>
            <a:lvl1pPr>
              <a:defRPr/>
            </a:lvl1pPr>
          </a:lstStyle>
          <a:p>
            <a:fld id="{8FF09E2A-99F4-4F4F-973F-65227356958A}" type="slidenum">
              <a:rPr lang="zh-CN" altLang="en-US"/>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noChangeArrowheads="1"/>
          </p:cNvSpPr>
          <p:nvPr>
            <p:ph type="dt" sz="half" idx="10"/>
          </p:nvPr>
        </p:nvSpPr>
        <p:spPr/>
        <p:txBody>
          <a:bodyPr/>
          <a:lstStyle>
            <a:lvl1pPr>
              <a:defRPr/>
            </a:lvl1pPr>
          </a:lstStyle>
          <a:p>
            <a:pPr>
              <a:defRPr/>
            </a:pPr>
            <a:fld id="{AC1606D7-FCA3-9443-9D76-5676C1E13511}" type="datetime1">
              <a:rPr lang="en-US" altLang="zh-CN" smtClean="0"/>
              <a:t>9/8/24</a:t>
            </a:fld>
            <a:endParaRPr lang="zh-CN" altLang="en-US"/>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p:txBody>
          <a:bodyPr/>
          <a:lstStyle>
            <a:lvl1pPr>
              <a:defRPr/>
            </a:lvl1pPr>
          </a:lstStyle>
          <a:p>
            <a:fld id="{E3AFD05E-26CD-0F44-849A-F3ED722806A8}" type="slidenum">
              <a:rPr lang="zh-CN" altLang="en-US"/>
              <a:t>‹#›</a:t>
            </a:fld>
            <a:endParaRPr lang="zh-CN" altLang="en-US"/>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p:cNvSpPr>
            <a:spLocks noGrp="1" noChangeArrowheads="1"/>
          </p:cNvSpPr>
          <p:nvPr>
            <p:ph type="dt" sz="half" idx="10"/>
          </p:nvPr>
        </p:nvSpPr>
        <p:spPr/>
        <p:txBody>
          <a:bodyPr/>
          <a:lstStyle>
            <a:lvl1pPr>
              <a:defRPr/>
            </a:lvl1pPr>
          </a:lstStyle>
          <a:p>
            <a:pPr>
              <a:defRPr/>
            </a:pPr>
            <a:fld id="{BD4CF4D0-C78D-1746-8BBC-FD3FF766128F}" type="datetime1">
              <a:rPr lang="en-US" altLang="zh-CN" smtClean="0"/>
              <a:t>9/8/24</a:t>
            </a:fld>
            <a:endParaRPr lang="zh-CN" altLang="en-US"/>
          </a:p>
        </p:txBody>
      </p:sp>
      <p:sp>
        <p:nvSpPr>
          <p:cNvPr id="6"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p:txBody>
          <a:bodyPr/>
          <a:lstStyle>
            <a:lvl1pPr>
              <a:defRPr/>
            </a:lvl1pPr>
          </a:lstStyle>
          <a:p>
            <a:fld id="{E7949832-7897-A448-AC2E-A168D8A7C167}" type="slidenum">
              <a:rPr lang="zh-CN" altLang="en-US"/>
              <a:t>‹#›</a:t>
            </a:fld>
            <a:endParaRPr lang="zh-CN" altLang="en-US"/>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noChangeArrowheads="1"/>
          </p:cNvSpPr>
          <p:nvPr>
            <p:ph type="dt" sz="half" idx="10"/>
          </p:nvPr>
        </p:nvSpPr>
        <p:spPr/>
        <p:txBody>
          <a:bodyPr/>
          <a:lstStyle>
            <a:lvl1pPr>
              <a:defRPr/>
            </a:lvl1pPr>
          </a:lstStyle>
          <a:p>
            <a:pPr>
              <a:defRPr/>
            </a:pPr>
            <a:fld id="{7F5555E0-EF7B-094B-A080-0B99E63AAFB0}" type="datetime1">
              <a:rPr lang="en-US" altLang="zh-CN" smtClean="0"/>
              <a:t>9/8/24</a:t>
            </a:fld>
            <a:endParaRPr lang="zh-CN" altLang="en-US"/>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p:txBody>
          <a:bodyPr/>
          <a:lstStyle>
            <a:lvl1pPr>
              <a:defRPr/>
            </a:lvl1pPr>
          </a:lstStyle>
          <a:p>
            <a:fld id="{06CB85B9-2ECF-E74B-A413-C50AE856B2DC}" type="slidenum">
              <a:rPr lang="zh-CN" altLang="en-US"/>
              <a:t>‹#›</a:t>
            </a:fld>
            <a:endParaRPr lang="zh-CN" altLang="en-US"/>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noChangeArrowheads="1"/>
          </p:cNvSpPr>
          <p:nvPr>
            <p:ph type="dt" sz="half" idx="10"/>
          </p:nvPr>
        </p:nvSpPr>
        <p:spPr/>
        <p:txBody>
          <a:bodyPr/>
          <a:lstStyle>
            <a:lvl1pPr>
              <a:defRPr/>
            </a:lvl1pPr>
          </a:lstStyle>
          <a:p>
            <a:pPr>
              <a:defRPr/>
            </a:pPr>
            <a:fld id="{862D9A4D-29DD-4C48-A829-E7013E7AF0E5}" type="datetime1">
              <a:rPr lang="en-US" altLang="zh-CN" smtClean="0"/>
              <a:t>9/8/24</a:t>
            </a:fld>
            <a:endParaRPr lang="zh-CN" altLang="en-US"/>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p:txBody>
          <a:bodyPr/>
          <a:lstStyle>
            <a:lvl1pPr>
              <a:defRPr/>
            </a:lvl1pPr>
          </a:lstStyle>
          <a:p>
            <a:fld id="{B6A0ED7A-4F4A-F94F-8DEF-B5098261059C}" type="slidenum">
              <a:rPr lang="zh-CN" altLang="en-US"/>
              <a:t>‹#›</a:t>
            </a:fld>
            <a:endParaRPr lang="zh-CN" altLang="en-US"/>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p:cNvSpPr>
            <a:spLocks noGrp="1" noChangeArrowheads="1"/>
          </p:cNvSpPr>
          <p:nvPr>
            <p:ph type="dt" sz="half" idx="10"/>
          </p:nvPr>
        </p:nvSpPr>
        <p:spPr/>
        <p:txBody>
          <a:bodyPr/>
          <a:lstStyle>
            <a:lvl1pPr>
              <a:defRPr/>
            </a:lvl1pPr>
          </a:lstStyle>
          <a:p>
            <a:pPr>
              <a:defRPr/>
            </a:pPr>
            <a:fld id="{64D0BEFC-BACC-CD43-B7EE-23578DFDC932}" type="datetime1">
              <a:rPr lang="en-US" altLang="zh-CN" smtClean="0"/>
              <a:t>9/8/24</a:t>
            </a:fld>
            <a:endParaRPr lang="zh-CN" altLang="en-US"/>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p:txBody>
          <a:bodyPr/>
          <a:lstStyle>
            <a:lvl1pPr>
              <a:defRPr/>
            </a:lvl1pPr>
          </a:lstStyle>
          <a:p>
            <a:fld id="{49B16118-DFA5-B143-AD5F-4388C0AA9B6B}" type="slidenum">
              <a:rPr lang="zh-CN" altLang="en-US"/>
              <a:t>‹#›</a:t>
            </a:fld>
            <a:endParaRPr lang="zh-CN" altLang="en-US"/>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noChangeArrowheads="1"/>
          </p:cNvSpPr>
          <p:nvPr>
            <p:ph type="dt" sz="half" idx="10"/>
          </p:nvPr>
        </p:nvSpPr>
        <p:spPr/>
        <p:txBody>
          <a:bodyPr/>
          <a:lstStyle>
            <a:lvl1pPr>
              <a:defRPr/>
            </a:lvl1pPr>
          </a:lstStyle>
          <a:p>
            <a:pPr>
              <a:defRPr/>
            </a:pPr>
            <a:fld id="{447743F6-92A9-F94D-8068-C4D750DA3174}" type="datetime1">
              <a:rPr lang="en-US" altLang="zh-CN" smtClean="0"/>
              <a:t>9/8/24</a:t>
            </a:fld>
            <a:endParaRPr lang="zh-CN" altLang="en-US"/>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p:txBody>
          <a:bodyPr/>
          <a:lstStyle>
            <a:lvl1pPr>
              <a:defRPr/>
            </a:lvl1pPr>
          </a:lstStyle>
          <a:p>
            <a:fld id="{ADEC248D-9754-4D4D-8D2E-B6C1D84BD2CE}" type="slidenum">
              <a:rPr lang="zh-CN" altLang="en-US"/>
              <a:t>‹#›</a:t>
            </a:fld>
            <a:endParaRPr lang="zh-CN" altLang="en-US"/>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p:cNvSpPr>
            <a:spLocks noGrp="1" noChangeArrowheads="1"/>
          </p:cNvSpPr>
          <p:nvPr>
            <p:ph type="dt" sz="half" idx="10"/>
          </p:nvPr>
        </p:nvSpPr>
        <p:spPr/>
        <p:txBody>
          <a:bodyPr/>
          <a:lstStyle>
            <a:lvl1pPr>
              <a:defRPr/>
            </a:lvl1pPr>
          </a:lstStyle>
          <a:p>
            <a:pPr>
              <a:defRPr/>
            </a:pPr>
            <a:fld id="{B7492A9F-EC36-1645-9619-88421F82AF85}" type="datetime1">
              <a:rPr lang="en-US" altLang="zh-CN" smtClean="0"/>
              <a:t>9/8/24</a:t>
            </a:fld>
            <a:endParaRPr lang="zh-CN" altLang="en-US"/>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p:txBody>
          <a:bodyPr/>
          <a:lstStyle>
            <a:lvl1pPr>
              <a:defRPr/>
            </a:lvl1pPr>
          </a:lstStyle>
          <a:p>
            <a:fld id="{1C70E08A-2701-E04C-B159-47940852741B}" type="slidenum">
              <a:rPr lang="zh-CN" altLang="en-US"/>
              <a:t>‹#›</a:t>
            </a:fld>
            <a:endParaRPr lang="zh-CN" altLang="en-US"/>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p:cNvSpPr>
            <a:spLocks noGrp="1" noChangeArrowheads="1"/>
          </p:cNvSpPr>
          <p:nvPr>
            <p:ph type="dt" sz="half" idx="10"/>
          </p:nvPr>
        </p:nvSpPr>
        <p:spPr/>
        <p:txBody>
          <a:bodyPr/>
          <a:lstStyle>
            <a:lvl1pPr>
              <a:defRPr/>
            </a:lvl1pPr>
          </a:lstStyle>
          <a:p>
            <a:pPr>
              <a:defRPr/>
            </a:pPr>
            <a:fld id="{A82FA575-31E6-9D45-8BDA-72DFAA24510D}" type="datetime1">
              <a:rPr lang="en-US" altLang="zh-CN" smtClean="0"/>
              <a:t>9/8/24</a:t>
            </a:fld>
            <a:endParaRPr lang="zh-CN" altLang="en-US"/>
          </a:p>
        </p:txBody>
      </p:sp>
      <p:sp>
        <p:nvSpPr>
          <p:cNvPr id="6"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p:txBody>
          <a:bodyPr/>
          <a:lstStyle>
            <a:lvl1pPr>
              <a:defRPr/>
            </a:lvl1pPr>
          </a:lstStyle>
          <a:p>
            <a:fld id="{5FEFF8B6-6F94-894A-8922-B2FC0650379E}" type="slidenum">
              <a:rPr lang="zh-CN" altLang="en-US"/>
              <a:t>‹#›</a:t>
            </a:fld>
            <a:endParaRPr lang="zh-CN" altLang="en-US"/>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p:cNvSpPr>
            <a:spLocks noGrp="1" noChangeArrowheads="1"/>
          </p:cNvSpPr>
          <p:nvPr>
            <p:ph type="dt" sz="half" idx="10"/>
          </p:nvPr>
        </p:nvSpPr>
        <p:spPr/>
        <p:txBody>
          <a:bodyPr/>
          <a:lstStyle>
            <a:lvl1pPr>
              <a:defRPr/>
            </a:lvl1pPr>
          </a:lstStyle>
          <a:p>
            <a:pPr>
              <a:defRPr/>
            </a:pPr>
            <a:fld id="{07389617-B08B-6D40-938F-A7C8D6B51345}" type="datetime1">
              <a:rPr lang="en-US" altLang="zh-CN" smtClean="0"/>
              <a:t>9/8/24</a:t>
            </a:fld>
            <a:endParaRPr lang="zh-CN" altLang="en-US"/>
          </a:p>
        </p:txBody>
      </p:sp>
      <p:sp>
        <p:nvSpPr>
          <p:cNvPr id="8"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9" name="灯片编号占位符 5"/>
          <p:cNvSpPr>
            <a:spLocks noGrp="1" noChangeArrowheads="1"/>
          </p:cNvSpPr>
          <p:nvPr>
            <p:ph type="sldNum" sz="quarter" idx="12"/>
          </p:nvPr>
        </p:nvSpPr>
        <p:spPr/>
        <p:txBody>
          <a:bodyPr/>
          <a:lstStyle>
            <a:lvl1pPr>
              <a:defRPr/>
            </a:lvl1pPr>
          </a:lstStyle>
          <a:p>
            <a:fld id="{A9887F62-FA4A-E74E-9B4E-3EC9F1D28173}" type="slidenum">
              <a:rPr lang="zh-CN" altLang="en-US"/>
              <a:t>‹#›</a:t>
            </a:fld>
            <a:endParaRPr lang="zh-CN" altLang="en-US"/>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p:cNvSpPr>
            <a:spLocks noGrp="1" noChangeArrowheads="1"/>
          </p:cNvSpPr>
          <p:nvPr>
            <p:ph type="dt" sz="half" idx="10"/>
          </p:nvPr>
        </p:nvSpPr>
        <p:spPr/>
        <p:txBody>
          <a:bodyPr/>
          <a:lstStyle>
            <a:lvl1pPr>
              <a:defRPr/>
            </a:lvl1pPr>
          </a:lstStyle>
          <a:p>
            <a:pPr>
              <a:defRPr/>
            </a:pPr>
            <a:fld id="{278EFDEA-B256-7C41-A12C-AC14B532FD22}" type="datetime1">
              <a:rPr lang="en-US" altLang="zh-CN" smtClean="0"/>
              <a:t>9/8/24</a:t>
            </a:fld>
            <a:endParaRPr lang="zh-CN" altLang="en-US"/>
          </a:p>
        </p:txBody>
      </p:sp>
      <p:sp>
        <p:nvSpPr>
          <p:cNvPr id="4"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5" name="灯片编号占位符 5"/>
          <p:cNvSpPr>
            <a:spLocks noGrp="1" noChangeArrowheads="1"/>
          </p:cNvSpPr>
          <p:nvPr>
            <p:ph type="sldNum" sz="quarter" idx="12"/>
          </p:nvPr>
        </p:nvSpPr>
        <p:spPr/>
        <p:txBody>
          <a:bodyPr/>
          <a:lstStyle>
            <a:lvl1pPr>
              <a:defRPr/>
            </a:lvl1pPr>
          </a:lstStyle>
          <a:p>
            <a:fld id="{3F2CCB82-3FBE-134B-B2C6-D7AECAB1881A}" type="slidenum">
              <a:rPr lang="zh-CN" altLang="en-US"/>
              <a:t>‹#›</a:t>
            </a:fld>
            <a:endParaRPr lang="zh-CN" altLang="en-US"/>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noChangeArrowheads="1"/>
          </p:cNvSpPr>
          <p:nvPr>
            <p:ph type="dt" sz="half" idx="10"/>
          </p:nvPr>
        </p:nvSpPr>
        <p:spPr/>
        <p:txBody>
          <a:bodyPr/>
          <a:lstStyle>
            <a:lvl1pPr>
              <a:defRPr/>
            </a:lvl1pPr>
          </a:lstStyle>
          <a:p>
            <a:pPr>
              <a:defRPr/>
            </a:pPr>
            <a:fld id="{0D099908-E06C-774D-8F42-F0406DD7C18E}" type="datetime1">
              <a:rPr lang="en-US" altLang="zh-CN" smtClean="0"/>
              <a:t>9/8/24</a:t>
            </a:fld>
            <a:endParaRPr lang="zh-CN" altLang="en-US"/>
          </a:p>
        </p:txBody>
      </p:sp>
      <p:sp>
        <p:nvSpPr>
          <p:cNvPr id="3"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4" name="灯片编号占位符 5"/>
          <p:cNvSpPr>
            <a:spLocks noGrp="1" noChangeArrowheads="1"/>
          </p:cNvSpPr>
          <p:nvPr>
            <p:ph type="sldNum" sz="quarter" idx="12"/>
          </p:nvPr>
        </p:nvSpPr>
        <p:spPr/>
        <p:txBody>
          <a:bodyPr/>
          <a:lstStyle>
            <a:lvl1pPr>
              <a:defRPr/>
            </a:lvl1pPr>
          </a:lstStyle>
          <a:p>
            <a:fld id="{162CF3DC-31C8-F54A-8301-39B099F030C3}" type="slidenum">
              <a:rPr lang="zh-CN" altLang="en-US"/>
              <a:t>‹#›</a:t>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p:cNvSpPr>
            <a:spLocks noGrp="1" noChangeArrowheads="1"/>
          </p:cNvSpPr>
          <p:nvPr>
            <p:ph type="dt" sz="half" idx="10"/>
          </p:nvPr>
        </p:nvSpPr>
        <p:spPr/>
        <p:txBody>
          <a:bodyPr/>
          <a:lstStyle>
            <a:lvl1pPr>
              <a:defRPr/>
            </a:lvl1pPr>
          </a:lstStyle>
          <a:p>
            <a:pPr>
              <a:defRPr/>
            </a:pPr>
            <a:fld id="{A9A710BE-B11D-DD46-AD47-6DF4C517F15D}" type="datetime1">
              <a:rPr lang="en-US" altLang="zh-CN" smtClean="0"/>
              <a:t>9/8/24</a:t>
            </a:fld>
            <a:endParaRPr lang="zh-CN" altLang="en-US"/>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p:txBody>
          <a:bodyPr/>
          <a:lstStyle>
            <a:lvl1pPr>
              <a:defRPr/>
            </a:lvl1pPr>
          </a:lstStyle>
          <a:p>
            <a:fld id="{291CE621-0033-7E4C-A060-0449550BA686}" type="slidenum">
              <a:rPr lang="zh-CN" altLang="en-US"/>
              <a:t>‹#›</a:t>
            </a:fld>
            <a:endParaRPr lang="zh-CN" altLang="en-US"/>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p:cNvSpPr>
            <a:spLocks noGrp="1" noChangeArrowheads="1"/>
          </p:cNvSpPr>
          <p:nvPr>
            <p:ph type="dt" sz="half" idx="10"/>
          </p:nvPr>
        </p:nvSpPr>
        <p:spPr/>
        <p:txBody>
          <a:bodyPr/>
          <a:lstStyle>
            <a:lvl1pPr>
              <a:defRPr/>
            </a:lvl1pPr>
          </a:lstStyle>
          <a:p>
            <a:pPr>
              <a:defRPr/>
            </a:pPr>
            <a:fld id="{FE830608-1959-A74A-A772-185542E666D7}" type="datetime1">
              <a:rPr lang="en-US" altLang="zh-CN" smtClean="0"/>
              <a:t>9/8/24</a:t>
            </a:fld>
            <a:endParaRPr lang="zh-CN" altLang="en-US"/>
          </a:p>
        </p:txBody>
      </p:sp>
      <p:sp>
        <p:nvSpPr>
          <p:cNvPr id="6"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p:txBody>
          <a:bodyPr/>
          <a:lstStyle>
            <a:lvl1pPr>
              <a:defRPr/>
            </a:lvl1pPr>
          </a:lstStyle>
          <a:p>
            <a:fld id="{01097C93-B2AB-9049-BC76-DC00BAA73BAA}" type="slidenum">
              <a:rPr lang="zh-CN" altLang="en-US"/>
              <a:t>‹#›</a:t>
            </a:fld>
            <a:endParaRPr lang="zh-CN" altLang="en-US"/>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p:cNvSpPr>
            <a:spLocks noGrp="1" noChangeArrowheads="1"/>
          </p:cNvSpPr>
          <p:nvPr>
            <p:ph type="dt" sz="half" idx="10"/>
          </p:nvPr>
        </p:nvSpPr>
        <p:spPr/>
        <p:txBody>
          <a:bodyPr/>
          <a:lstStyle>
            <a:lvl1pPr>
              <a:defRPr/>
            </a:lvl1pPr>
          </a:lstStyle>
          <a:p>
            <a:pPr>
              <a:defRPr/>
            </a:pPr>
            <a:fld id="{8BF83EAE-26E6-EB45-8CC6-3BBE08CC429B}" type="datetime1">
              <a:rPr lang="en-US" altLang="zh-CN" smtClean="0"/>
              <a:t>9/8/24</a:t>
            </a:fld>
            <a:endParaRPr lang="zh-CN" altLang="en-US"/>
          </a:p>
        </p:txBody>
      </p:sp>
      <p:sp>
        <p:nvSpPr>
          <p:cNvPr id="6"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p:txBody>
          <a:bodyPr/>
          <a:lstStyle>
            <a:lvl1pPr>
              <a:defRPr/>
            </a:lvl1pPr>
          </a:lstStyle>
          <a:p>
            <a:fld id="{83CF1818-3177-E041-A4DD-00DE8C5F9B0A}" type="slidenum">
              <a:rPr lang="zh-CN" altLang="en-US"/>
              <a:t>‹#›</a:t>
            </a:fld>
            <a:endParaRPr lang="zh-CN" altLang="en-US"/>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noChangeArrowheads="1"/>
          </p:cNvSpPr>
          <p:nvPr>
            <p:ph type="dt" sz="half" idx="10"/>
          </p:nvPr>
        </p:nvSpPr>
        <p:spPr/>
        <p:txBody>
          <a:bodyPr/>
          <a:lstStyle>
            <a:lvl1pPr>
              <a:defRPr/>
            </a:lvl1pPr>
          </a:lstStyle>
          <a:p>
            <a:pPr>
              <a:defRPr/>
            </a:pPr>
            <a:fld id="{A370FF0E-D202-144F-8F82-6CE186AAD015}" type="datetime1">
              <a:rPr lang="en-US" altLang="zh-CN" smtClean="0"/>
              <a:t>9/8/24</a:t>
            </a:fld>
            <a:endParaRPr lang="zh-CN" altLang="en-US"/>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p:txBody>
          <a:bodyPr/>
          <a:lstStyle>
            <a:lvl1pPr>
              <a:defRPr/>
            </a:lvl1pPr>
          </a:lstStyle>
          <a:p>
            <a:fld id="{CBAA6F08-1033-4F42-9D11-F008C7474706}" type="slidenum">
              <a:rPr lang="zh-CN" altLang="en-US"/>
              <a:t>‹#›</a:t>
            </a:fld>
            <a:endParaRPr lang="zh-CN" altLang="en-US"/>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noChangeArrowheads="1"/>
          </p:cNvSpPr>
          <p:nvPr>
            <p:ph type="dt" sz="half" idx="10"/>
          </p:nvPr>
        </p:nvSpPr>
        <p:spPr/>
        <p:txBody>
          <a:bodyPr/>
          <a:lstStyle>
            <a:lvl1pPr>
              <a:defRPr/>
            </a:lvl1pPr>
          </a:lstStyle>
          <a:p>
            <a:pPr>
              <a:defRPr/>
            </a:pPr>
            <a:fld id="{E2AF48C0-B409-294F-807D-1CA7945CEB66}" type="datetime1">
              <a:rPr lang="en-US" altLang="zh-CN" smtClean="0"/>
              <a:t>9/8/24</a:t>
            </a:fld>
            <a:endParaRPr lang="zh-CN" altLang="en-US"/>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p:txBody>
          <a:bodyPr/>
          <a:lstStyle>
            <a:lvl1pPr>
              <a:defRPr/>
            </a:lvl1pPr>
          </a:lstStyle>
          <a:p>
            <a:fld id="{065CA4CA-0384-9346-B2DC-484D1E9885EB}" type="slidenum">
              <a:rPr lang="zh-CN" altLang="en-US"/>
              <a:t>‹#›</a:t>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noChangeArrowheads="1"/>
          </p:cNvSpPr>
          <p:nvPr>
            <p:ph type="dt" sz="half" idx="10"/>
          </p:nvPr>
        </p:nvSpPr>
        <p:spPr/>
        <p:txBody>
          <a:bodyPr/>
          <a:lstStyle>
            <a:lvl1pPr>
              <a:defRPr/>
            </a:lvl1pPr>
          </a:lstStyle>
          <a:p>
            <a:pPr>
              <a:defRPr/>
            </a:pPr>
            <a:fld id="{67FBD57B-381A-A944-A370-5B46B98E3244}" type="datetime1">
              <a:rPr lang="en-US" altLang="zh-CN" smtClean="0"/>
              <a:t>9/8/24</a:t>
            </a:fld>
            <a:endParaRPr lang="zh-CN" altLang="en-US"/>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p:txBody>
          <a:bodyPr/>
          <a:lstStyle>
            <a:lvl1pPr>
              <a:defRPr/>
            </a:lvl1pPr>
          </a:lstStyle>
          <a:p>
            <a:fld id="{3674A802-6447-534B-B2FA-22C82A806070}" type="slidenum">
              <a:rPr lang="zh-CN" altLang="en-US"/>
              <a:t>‹#›</a:t>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p:cNvSpPr>
            <a:spLocks noGrp="1" noChangeArrowheads="1"/>
          </p:cNvSpPr>
          <p:nvPr>
            <p:ph type="dt" sz="half" idx="10"/>
          </p:nvPr>
        </p:nvSpPr>
        <p:spPr/>
        <p:txBody>
          <a:bodyPr/>
          <a:lstStyle>
            <a:lvl1pPr>
              <a:defRPr/>
            </a:lvl1pPr>
          </a:lstStyle>
          <a:p>
            <a:pPr>
              <a:defRPr/>
            </a:pPr>
            <a:fld id="{95BFD650-DFAB-534B-8283-35660BC01D39}" type="datetime1">
              <a:rPr lang="en-US" altLang="zh-CN" smtClean="0"/>
              <a:t>9/8/24</a:t>
            </a:fld>
            <a:endParaRPr lang="zh-CN" altLang="en-US"/>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p:txBody>
          <a:bodyPr/>
          <a:lstStyle>
            <a:lvl1pPr>
              <a:defRPr/>
            </a:lvl1pPr>
          </a:lstStyle>
          <a:p>
            <a:fld id="{18CA1DEE-ABD4-E14D-8689-86EC6F393CD6}" type="slidenum">
              <a:rPr lang="zh-CN" altLang="en-US"/>
              <a:t>‹#›</a:t>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p:cNvSpPr>
            <a:spLocks noGrp="1" noChangeArrowheads="1"/>
          </p:cNvSpPr>
          <p:nvPr>
            <p:ph type="dt" sz="half" idx="10"/>
          </p:nvPr>
        </p:nvSpPr>
        <p:spPr/>
        <p:txBody>
          <a:bodyPr/>
          <a:lstStyle>
            <a:lvl1pPr>
              <a:defRPr/>
            </a:lvl1pPr>
          </a:lstStyle>
          <a:p>
            <a:pPr>
              <a:defRPr/>
            </a:pPr>
            <a:fld id="{1F3D1EFF-3751-194D-867E-0618A3314D10}" type="datetime1">
              <a:rPr lang="en-US" altLang="zh-CN" smtClean="0"/>
              <a:t>9/8/24</a:t>
            </a:fld>
            <a:endParaRPr lang="zh-CN" altLang="en-US"/>
          </a:p>
        </p:txBody>
      </p:sp>
      <p:sp>
        <p:nvSpPr>
          <p:cNvPr id="6"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p:txBody>
          <a:bodyPr/>
          <a:lstStyle>
            <a:lvl1pPr>
              <a:defRPr/>
            </a:lvl1pPr>
          </a:lstStyle>
          <a:p>
            <a:fld id="{636B769D-CE2F-9740-901A-A558EC8003E2}" type="slidenum">
              <a:rPr lang="zh-CN" altLang="en-US"/>
              <a:t>‹#›</a:t>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p:cNvSpPr>
            <a:spLocks noGrp="1" noChangeArrowheads="1"/>
          </p:cNvSpPr>
          <p:nvPr>
            <p:ph type="dt" sz="half" idx="10"/>
          </p:nvPr>
        </p:nvSpPr>
        <p:spPr/>
        <p:txBody>
          <a:bodyPr/>
          <a:lstStyle>
            <a:lvl1pPr>
              <a:defRPr/>
            </a:lvl1pPr>
          </a:lstStyle>
          <a:p>
            <a:pPr>
              <a:defRPr/>
            </a:pPr>
            <a:fld id="{2AF39D67-6CD4-4A41-9603-D6ED15E24D9F}" type="datetime1">
              <a:rPr lang="en-US" altLang="zh-CN" smtClean="0"/>
              <a:t>9/8/24</a:t>
            </a:fld>
            <a:endParaRPr lang="zh-CN" altLang="en-US"/>
          </a:p>
        </p:txBody>
      </p:sp>
      <p:sp>
        <p:nvSpPr>
          <p:cNvPr id="8"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9" name="灯片编号占位符 5"/>
          <p:cNvSpPr>
            <a:spLocks noGrp="1" noChangeArrowheads="1"/>
          </p:cNvSpPr>
          <p:nvPr>
            <p:ph type="sldNum" sz="quarter" idx="12"/>
          </p:nvPr>
        </p:nvSpPr>
        <p:spPr/>
        <p:txBody>
          <a:bodyPr/>
          <a:lstStyle>
            <a:lvl1pPr>
              <a:defRPr/>
            </a:lvl1pPr>
          </a:lstStyle>
          <a:p>
            <a:fld id="{0398F971-05EF-E643-B487-625C2E25CB71}" type="slidenum">
              <a:rPr lang="zh-CN" altLang="en-US"/>
              <a:t>‹#›</a:t>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p:cNvSpPr>
            <a:spLocks noGrp="1" noChangeArrowheads="1"/>
          </p:cNvSpPr>
          <p:nvPr>
            <p:ph type="dt" sz="half" idx="10"/>
          </p:nvPr>
        </p:nvSpPr>
        <p:spPr/>
        <p:txBody>
          <a:bodyPr/>
          <a:lstStyle>
            <a:lvl1pPr>
              <a:defRPr/>
            </a:lvl1pPr>
          </a:lstStyle>
          <a:p>
            <a:pPr>
              <a:defRPr/>
            </a:pPr>
            <a:fld id="{D8BA6627-75EA-7344-A490-5EB6E7A61283}" type="datetime1">
              <a:rPr lang="en-US" altLang="zh-CN" smtClean="0"/>
              <a:t>9/8/24</a:t>
            </a:fld>
            <a:endParaRPr lang="zh-CN" altLang="en-US"/>
          </a:p>
        </p:txBody>
      </p:sp>
      <p:sp>
        <p:nvSpPr>
          <p:cNvPr id="4"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5" name="灯片编号占位符 5"/>
          <p:cNvSpPr>
            <a:spLocks noGrp="1" noChangeArrowheads="1"/>
          </p:cNvSpPr>
          <p:nvPr>
            <p:ph type="sldNum" sz="quarter" idx="12"/>
          </p:nvPr>
        </p:nvSpPr>
        <p:spPr/>
        <p:txBody>
          <a:bodyPr/>
          <a:lstStyle>
            <a:lvl1pPr>
              <a:defRPr/>
            </a:lvl1pPr>
          </a:lstStyle>
          <a:p>
            <a:fld id="{B6B5C621-7C59-BC4D-8238-8A460E6F4218}" type="slidenum">
              <a:rPr lang="zh-CN" altLang="en-US"/>
              <a:t>‹#›</a:t>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noChangeArrowheads="1"/>
          </p:cNvSpPr>
          <p:nvPr>
            <p:ph type="dt" sz="half" idx="10"/>
          </p:nvPr>
        </p:nvSpPr>
        <p:spPr/>
        <p:txBody>
          <a:bodyPr/>
          <a:lstStyle>
            <a:lvl1pPr>
              <a:defRPr/>
            </a:lvl1pPr>
          </a:lstStyle>
          <a:p>
            <a:pPr>
              <a:defRPr/>
            </a:pPr>
            <a:fld id="{FD703866-6FDE-054B-84FC-D6D3272B20FB}" type="datetime1">
              <a:rPr lang="en-US" altLang="zh-CN" smtClean="0"/>
              <a:t>9/8/24</a:t>
            </a:fld>
            <a:endParaRPr lang="zh-CN" altLang="en-US"/>
          </a:p>
        </p:txBody>
      </p:sp>
      <p:sp>
        <p:nvSpPr>
          <p:cNvPr id="3"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4" name="灯片编号占位符 5"/>
          <p:cNvSpPr>
            <a:spLocks noGrp="1" noChangeArrowheads="1"/>
          </p:cNvSpPr>
          <p:nvPr>
            <p:ph type="sldNum" sz="quarter" idx="12"/>
          </p:nvPr>
        </p:nvSpPr>
        <p:spPr/>
        <p:txBody>
          <a:bodyPr/>
          <a:lstStyle>
            <a:lvl1pPr>
              <a:defRPr/>
            </a:lvl1pPr>
          </a:lstStyle>
          <a:p>
            <a:fld id="{4E132731-C1A8-4A45-BF0B-8244502B1801}" type="slidenum">
              <a:rPr lang="zh-CN" altLang="en-US"/>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noChangeArrowheads="1"/>
          </p:cNvSpPr>
          <p:nvPr>
            <p:ph type="dt" sz="half" idx="10"/>
          </p:nvPr>
        </p:nvSpPr>
        <p:spPr/>
        <p:txBody>
          <a:bodyPr/>
          <a:lstStyle>
            <a:lvl1pPr>
              <a:defRPr/>
            </a:lvl1pPr>
          </a:lstStyle>
          <a:p>
            <a:pPr>
              <a:defRPr/>
            </a:pPr>
            <a:fld id="{F2A9AFDC-8897-534B-9042-A9903DD5925D}" type="datetime1">
              <a:rPr lang="en-US" altLang="zh-CN" smtClean="0"/>
              <a:t>9/8/24</a:t>
            </a:fld>
            <a:endParaRPr lang="zh-CN" altLang="en-US"/>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p:txBody>
          <a:bodyPr/>
          <a:lstStyle>
            <a:lvl1pPr>
              <a:defRPr/>
            </a:lvl1pPr>
          </a:lstStyle>
          <a:p>
            <a:fld id="{E74D8006-14BB-0648-A43F-D7243B587716}" type="slidenum">
              <a:rPr lang="zh-CN" altLang="en-US"/>
              <a:t>‹#›</a:t>
            </a:fld>
            <a:endParaRPr lang="zh-CN" altLang="en-US"/>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p:cNvSpPr>
            <a:spLocks noGrp="1" noChangeArrowheads="1"/>
          </p:cNvSpPr>
          <p:nvPr>
            <p:ph type="dt" sz="half" idx="10"/>
          </p:nvPr>
        </p:nvSpPr>
        <p:spPr/>
        <p:txBody>
          <a:bodyPr/>
          <a:lstStyle>
            <a:lvl1pPr>
              <a:defRPr/>
            </a:lvl1pPr>
          </a:lstStyle>
          <a:p>
            <a:pPr>
              <a:defRPr/>
            </a:pPr>
            <a:fld id="{B23F697B-A8A2-D845-A1C7-DEB5CEF76481}" type="datetime1">
              <a:rPr lang="en-US" altLang="zh-CN" smtClean="0"/>
              <a:t>9/8/24</a:t>
            </a:fld>
            <a:endParaRPr lang="zh-CN" altLang="en-US"/>
          </a:p>
        </p:txBody>
      </p:sp>
      <p:sp>
        <p:nvSpPr>
          <p:cNvPr id="6"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p:txBody>
          <a:bodyPr/>
          <a:lstStyle>
            <a:lvl1pPr>
              <a:defRPr/>
            </a:lvl1pPr>
          </a:lstStyle>
          <a:p>
            <a:fld id="{A65A0AF6-9423-5E48-94CD-5724A7075247}" type="slidenum">
              <a:rPr lang="zh-CN" altLang="en-US"/>
              <a:t>‹#›</a:t>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p:cNvSpPr>
            <a:spLocks noGrp="1" noChangeArrowheads="1"/>
          </p:cNvSpPr>
          <p:nvPr>
            <p:ph type="dt" sz="half" idx="10"/>
          </p:nvPr>
        </p:nvSpPr>
        <p:spPr/>
        <p:txBody>
          <a:bodyPr/>
          <a:lstStyle>
            <a:lvl1pPr>
              <a:defRPr/>
            </a:lvl1pPr>
          </a:lstStyle>
          <a:p>
            <a:pPr>
              <a:defRPr/>
            </a:pPr>
            <a:fld id="{85DB194D-2384-824C-8474-EA40CF1241EF}" type="datetime1">
              <a:rPr lang="en-US" altLang="zh-CN" smtClean="0"/>
              <a:t>9/8/24</a:t>
            </a:fld>
            <a:endParaRPr lang="zh-CN" altLang="en-US"/>
          </a:p>
        </p:txBody>
      </p:sp>
      <p:sp>
        <p:nvSpPr>
          <p:cNvPr id="6"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p:txBody>
          <a:bodyPr/>
          <a:lstStyle>
            <a:lvl1pPr>
              <a:defRPr/>
            </a:lvl1pPr>
          </a:lstStyle>
          <a:p>
            <a:fld id="{17D643C4-79ED-4B47-9E78-73A06646A0CB}" type="slidenum">
              <a:rPr lang="zh-CN" altLang="en-US"/>
              <a:t>‹#›</a:t>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noChangeArrowheads="1"/>
          </p:cNvSpPr>
          <p:nvPr>
            <p:ph type="dt" sz="half" idx="10"/>
          </p:nvPr>
        </p:nvSpPr>
        <p:spPr/>
        <p:txBody>
          <a:bodyPr/>
          <a:lstStyle>
            <a:lvl1pPr>
              <a:defRPr/>
            </a:lvl1pPr>
          </a:lstStyle>
          <a:p>
            <a:pPr>
              <a:defRPr/>
            </a:pPr>
            <a:fld id="{62F6DD6D-C417-D948-AE84-315AD5DB34F2}" type="datetime1">
              <a:rPr lang="en-US" altLang="zh-CN" smtClean="0"/>
              <a:t>9/8/24</a:t>
            </a:fld>
            <a:endParaRPr lang="zh-CN" altLang="en-US"/>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p:txBody>
          <a:bodyPr/>
          <a:lstStyle>
            <a:lvl1pPr>
              <a:defRPr/>
            </a:lvl1pPr>
          </a:lstStyle>
          <a:p>
            <a:fld id="{258766B8-B5D5-BD44-B084-8206364E173A}" type="slidenum">
              <a:rPr lang="zh-CN" altLang="en-US"/>
              <a:t>‹#›</a:t>
            </a:fld>
            <a:endParaRPr lang="zh-CN"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noChangeArrowheads="1"/>
          </p:cNvSpPr>
          <p:nvPr>
            <p:ph type="dt" sz="half" idx="10"/>
          </p:nvPr>
        </p:nvSpPr>
        <p:spPr/>
        <p:txBody>
          <a:bodyPr/>
          <a:lstStyle>
            <a:lvl1pPr>
              <a:defRPr/>
            </a:lvl1pPr>
          </a:lstStyle>
          <a:p>
            <a:pPr>
              <a:defRPr/>
            </a:pPr>
            <a:fld id="{5062C3A6-C6FE-2D44-BF5E-DE9EBC64976E}" type="datetime1">
              <a:rPr lang="en-US" altLang="zh-CN" smtClean="0"/>
              <a:t>9/8/24</a:t>
            </a:fld>
            <a:endParaRPr lang="zh-CN" altLang="en-US"/>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p:txBody>
          <a:bodyPr/>
          <a:lstStyle>
            <a:lvl1pPr>
              <a:defRPr/>
            </a:lvl1pPr>
          </a:lstStyle>
          <a:p>
            <a:fld id="{4918E316-6AF7-784A-A03A-1F220F8E276D}" type="slidenum">
              <a:rPr lang="zh-CN" altLang="en-US"/>
              <a:t>‹#›</a:t>
            </a:fld>
            <a:endParaRPr lang="zh-CN" alt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p:cNvSpPr>
            <a:spLocks noGrp="1" noChangeArrowheads="1"/>
          </p:cNvSpPr>
          <p:nvPr>
            <p:ph type="dt" sz="half" idx="10"/>
          </p:nvPr>
        </p:nvSpPr>
        <p:spPr/>
        <p:txBody>
          <a:bodyPr/>
          <a:lstStyle>
            <a:lvl1pPr>
              <a:defRPr/>
            </a:lvl1pPr>
          </a:lstStyle>
          <a:p>
            <a:pPr>
              <a:defRPr/>
            </a:pPr>
            <a:fld id="{F371C98F-C447-B04D-864E-DADAAF3887B0}" type="datetime1">
              <a:rPr lang="en-US" altLang="zh-CN" smtClean="0"/>
              <a:t>9/8/24</a:t>
            </a:fld>
            <a:endParaRPr lang="zh-CN" altLang="en-US"/>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p:txBody>
          <a:bodyPr/>
          <a:lstStyle>
            <a:lvl1pPr>
              <a:defRPr/>
            </a:lvl1pPr>
          </a:lstStyle>
          <a:p>
            <a:fld id="{329E2ADD-D5BE-F04A-BD0E-B7F79C4D0A60}" type="slidenum">
              <a:rPr lang="zh-CN" altLang="en-US"/>
              <a:t>‹#›</a:t>
            </a:fld>
            <a:endParaRPr lang="zh-CN" alt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noChangeArrowheads="1"/>
          </p:cNvSpPr>
          <p:nvPr>
            <p:ph type="dt" sz="half" idx="10"/>
          </p:nvPr>
        </p:nvSpPr>
        <p:spPr/>
        <p:txBody>
          <a:bodyPr/>
          <a:lstStyle>
            <a:lvl1pPr>
              <a:defRPr/>
            </a:lvl1pPr>
          </a:lstStyle>
          <a:p>
            <a:pPr>
              <a:defRPr/>
            </a:pPr>
            <a:fld id="{FEEE554E-FBCB-924F-9E60-46931ABDA649}" type="datetime1">
              <a:rPr lang="en-US" altLang="zh-CN" smtClean="0"/>
              <a:t>9/8/24</a:t>
            </a:fld>
            <a:endParaRPr lang="zh-CN" altLang="en-US"/>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p:txBody>
          <a:bodyPr/>
          <a:lstStyle>
            <a:lvl1pPr>
              <a:defRPr/>
            </a:lvl1pPr>
          </a:lstStyle>
          <a:p>
            <a:fld id="{DA563FD9-D5B2-5242-9B85-87776E269316}" type="slidenum">
              <a:rPr lang="zh-CN" altLang="en-US"/>
              <a:t>‹#›</a:t>
            </a:fld>
            <a:endParaRPr lang="zh-CN" alt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p:cNvSpPr>
            <a:spLocks noGrp="1" noChangeArrowheads="1"/>
          </p:cNvSpPr>
          <p:nvPr>
            <p:ph type="dt" sz="half" idx="10"/>
          </p:nvPr>
        </p:nvSpPr>
        <p:spPr/>
        <p:txBody>
          <a:bodyPr/>
          <a:lstStyle>
            <a:lvl1pPr>
              <a:defRPr/>
            </a:lvl1pPr>
          </a:lstStyle>
          <a:p>
            <a:pPr>
              <a:defRPr/>
            </a:pPr>
            <a:fld id="{9AFA2E22-C1B9-2C47-9957-88347AE9DDC4}" type="datetime1">
              <a:rPr lang="en-US" altLang="zh-CN" smtClean="0"/>
              <a:t>9/8/24</a:t>
            </a:fld>
            <a:endParaRPr lang="zh-CN" altLang="en-US"/>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p:txBody>
          <a:bodyPr/>
          <a:lstStyle>
            <a:lvl1pPr>
              <a:defRPr/>
            </a:lvl1pPr>
          </a:lstStyle>
          <a:p>
            <a:fld id="{BC76C593-A2E9-3947-B9DD-F9F82F10F7EC}" type="slidenum">
              <a:rPr lang="zh-CN" altLang="en-US"/>
              <a:t>‹#›</a:t>
            </a:fld>
            <a:endParaRPr lang="zh-CN" alt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p:cNvSpPr>
            <a:spLocks noGrp="1" noChangeArrowheads="1"/>
          </p:cNvSpPr>
          <p:nvPr>
            <p:ph type="dt" sz="half" idx="10"/>
          </p:nvPr>
        </p:nvSpPr>
        <p:spPr/>
        <p:txBody>
          <a:bodyPr/>
          <a:lstStyle>
            <a:lvl1pPr>
              <a:defRPr/>
            </a:lvl1pPr>
          </a:lstStyle>
          <a:p>
            <a:pPr>
              <a:defRPr/>
            </a:pPr>
            <a:fld id="{18CC428E-3B85-A243-9CC1-2C696133C6B4}" type="datetime1">
              <a:rPr lang="en-US" altLang="zh-CN" smtClean="0"/>
              <a:t>9/8/24</a:t>
            </a:fld>
            <a:endParaRPr lang="zh-CN" altLang="en-US"/>
          </a:p>
        </p:txBody>
      </p:sp>
      <p:sp>
        <p:nvSpPr>
          <p:cNvPr id="6"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p:txBody>
          <a:bodyPr/>
          <a:lstStyle>
            <a:lvl1pPr>
              <a:defRPr/>
            </a:lvl1pPr>
          </a:lstStyle>
          <a:p>
            <a:fld id="{F993768D-BAF3-0C40-925A-C0E3799B72BC}" type="slidenum">
              <a:rPr lang="zh-CN" altLang="en-US"/>
              <a:t>‹#›</a:t>
            </a:fld>
            <a:endParaRPr lang="zh-CN" alt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p:cNvSpPr>
            <a:spLocks noGrp="1" noChangeArrowheads="1"/>
          </p:cNvSpPr>
          <p:nvPr>
            <p:ph type="dt" sz="half" idx="10"/>
          </p:nvPr>
        </p:nvSpPr>
        <p:spPr/>
        <p:txBody>
          <a:bodyPr/>
          <a:lstStyle>
            <a:lvl1pPr>
              <a:defRPr/>
            </a:lvl1pPr>
          </a:lstStyle>
          <a:p>
            <a:pPr>
              <a:defRPr/>
            </a:pPr>
            <a:fld id="{2E606E46-1592-AF48-91BE-F30AA3B6B99B}" type="datetime1">
              <a:rPr lang="en-US" altLang="zh-CN" smtClean="0"/>
              <a:t>9/8/24</a:t>
            </a:fld>
            <a:endParaRPr lang="zh-CN" altLang="en-US"/>
          </a:p>
        </p:txBody>
      </p:sp>
      <p:sp>
        <p:nvSpPr>
          <p:cNvPr id="8"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9" name="灯片编号占位符 5"/>
          <p:cNvSpPr>
            <a:spLocks noGrp="1" noChangeArrowheads="1"/>
          </p:cNvSpPr>
          <p:nvPr>
            <p:ph type="sldNum" sz="quarter" idx="12"/>
          </p:nvPr>
        </p:nvSpPr>
        <p:spPr/>
        <p:txBody>
          <a:bodyPr/>
          <a:lstStyle>
            <a:lvl1pPr>
              <a:defRPr/>
            </a:lvl1pPr>
          </a:lstStyle>
          <a:p>
            <a:fld id="{074981CD-E885-D642-82DB-93B61CD50985}" type="slidenum">
              <a:rPr lang="zh-CN" altLang="en-US"/>
              <a:t>‹#›</a:t>
            </a:fld>
            <a:endParaRPr lang="zh-CN" altLang="en-US"/>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p:cNvSpPr>
            <a:spLocks noGrp="1" noChangeArrowheads="1"/>
          </p:cNvSpPr>
          <p:nvPr>
            <p:ph type="dt" sz="half" idx="10"/>
          </p:nvPr>
        </p:nvSpPr>
        <p:spPr/>
        <p:txBody>
          <a:bodyPr/>
          <a:lstStyle>
            <a:lvl1pPr>
              <a:defRPr/>
            </a:lvl1pPr>
          </a:lstStyle>
          <a:p>
            <a:pPr>
              <a:defRPr/>
            </a:pPr>
            <a:fld id="{96C41D71-C529-B64C-9BD0-8270CD5FD641}" type="datetime1">
              <a:rPr lang="en-US" altLang="zh-CN" smtClean="0"/>
              <a:t>9/8/24</a:t>
            </a:fld>
            <a:endParaRPr lang="zh-CN" altLang="en-US"/>
          </a:p>
        </p:txBody>
      </p:sp>
      <p:sp>
        <p:nvSpPr>
          <p:cNvPr id="4"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5" name="灯片编号占位符 5"/>
          <p:cNvSpPr>
            <a:spLocks noGrp="1" noChangeArrowheads="1"/>
          </p:cNvSpPr>
          <p:nvPr>
            <p:ph type="sldNum" sz="quarter" idx="12"/>
          </p:nvPr>
        </p:nvSpPr>
        <p:spPr/>
        <p:txBody>
          <a:bodyPr/>
          <a:lstStyle>
            <a:lvl1pPr>
              <a:defRPr/>
            </a:lvl1pPr>
          </a:lstStyle>
          <a:p>
            <a:fld id="{B530C4E3-CE5F-A247-AFF9-51B782C9791E}" type="slidenum">
              <a:rPr lang="zh-CN" altLang="en-US"/>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p:cNvSpPr>
            <a:spLocks noGrp="1" noChangeArrowheads="1"/>
          </p:cNvSpPr>
          <p:nvPr>
            <p:ph type="dt" sz="half" idx="10"/>
          </p:nvPr>
        </p:nvSpPr>
        <p:spPr/>
        <p:txBody>
          <a:bodyPr/>
          <a:lstStyle>
            <a:lvl1pPr>
              <a:defRPr/>
            </a:lvl1pPr>
          </a:lstStyle>
          <a:p>
            <a:pPr>
              <a:defRPr/>
            </a:pPr>
            <a:fld id="{F75FFCDA-732B-FE47-A130-C9265F312197}" type="datetime1">
              <a:rPr lang="en-US" altLang="zh-CN" smtClean="0"/>
              <a:t>9/8/24</a:t>
            </a:fld>
            <a:endParaRPr lang="zh-CN" altLang="en-US"/>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p:txBody>
          <a:bodyPr/>
          <a:lstStyle>
            <a:lvl1pPr>
              <a:defRPr/>
            </a:lvl1pPr>
          </a:lstStyle>
          <a:p>
            <a:fld id="{17989D03-DD97-8049-9D55-4975FEBA898C}" type="slidenum">
              <a:rPr lang="zh-CN" altLang="en-US"/>
              <a:t>‹#›</a:t>
            </a:fld>
            <a:endParaRPr lang="zh-CN" alt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noChangeArrowheads="1"/>
          </p:cNvSpPr>
          <p:nvPr>
            <p:ph type="dt" sz="half" idx="10"/>
          </p:nvPr>
        </p:nvSpPr>
        <p:spPr/>
        <p:txBody>
          <a:bodyPr/>
          <a:lstStyle>
            <a:lvl1pPr>
              <a:defRPr/>
            </a:lvl1pPr>
          </a:lstStyle>
          <a:p>
            <a:pPr>
              <a:defRPr/>
            </a:pPr>
            <a:fld id="{8F42C2FE-FFE5-904C-BA05-2B0638D2807B}" type="datetime1">
              <a:rPr lang="en-US" altLang="zh-CN" smtClean="0"/>
              <a:t>9/8/24</a:t>
            </a:fld>
            <a:endParaRPr lang="zh-CN" altLang="en-US"/>
          </a:p>
        </p:txBody>
      </p:sp>
      <p:sp>
        <p:nvSpPr>
          <p:cNvPr id="3"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4" name="灯片编号占位符 5"/>
          <p:cNvSpPr>
            <a:spLocks noGrp="1" noChangeArrowheads="1"/>
          </p:cNvSpPr>
          <p:nvPr>
            <p:ph type="sldNum" sz="quarter" idx="12"/>
          </p:nvPr>
        </p:nvSpPr>
        <p:spPr/>
        <p:txBody>
          <a:bodyPr/>
          <a:lstStyle>
            <a:lvl1pPr>
              <a:defRPr/>
            </a:lvl1pPr>
          </a:lstStyle>
          <a:p>
            <a:fld id="{F719E57F-B6A3-6040-8266-0D628304DFBD}" type="slidenum">
              <a:rPr lang="zh-CN" altLang="en-US"/>
              <a:t>‹#›</a:t>
            </a:fld>
            <a:endParaRPr lang="zh-CN" altLang="en-US"/>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p:cNvSpPr>
            <a:spLocks noGrp="1" noChangeArrowheads="1"/>
          </p:cNvSpPr>
          <p:nvPr>
            <p:ph type="dt" sz="half" idx="10"/>
          </p:nvPr>
        </p:nvSpPr>
        <p:spPr/>
        <p:txBody>
          <a:bodyPr/>
          <a:lstStyle>
            <a:lvl1pPr>
              <a:defRPr/>
            </a:lvl1pPr>
          </a:lstStyle>
          <a:p>
            <a:pPr>
              <a:defRPr/>
            </a:pPr>
            <a:fld id="{A22DA405-0BB4-8741-BD90-30AE2A9B35DC}" type="datetime1">
              <a:rPr lang="en-US" altLang="zh-CN" smtClean="0"/>
              <a:t>9/8/24</a:t>
            </a:fld>
            <a:endParaRPr lang="zh-CN" altLang="en-US"/>
          </a:p>
        </p:txBody>
      </p:sp>
      <p:sp>
        <p:nvSpPr>
          <p:cNvPr id="6"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p:txBody>
          <a:bodyPr/>
          <a:lstStyle>
            <a:lvl1pPr>
              <a:defRPr/>
            </a:lvl1pPr>
          </a:lstStyle>
          <a:p>
            <a:fld id="{29F84157-C227-FD4A-B76B-9F6CA0F99BA2}" type="slidenum">
              <a:rPr lang="zh-CN" altLang="en-US"/>
              <a:t>‹#›</a:t>
            </a:fld>
            <a:endParaRPr lang="zh-CN" altLang="en-US"/>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p:cNvSpPr>
            <a:spLocks noGrp="1" noChangeArrowheads="1"/>
          </p:cNvSpPr>
          <p:nvPr>
            <p:ph type="dt" sz="half" idx="10"/>
          </p:nvPr>
        </p:nvSpPr>
        <p:spPr/>
        <p:txBody>
          <a:bodyPr/>
          <a:lstStyle>
            <a:lvl1pPr>
              <a:defRPr/>
            </a:lvl1pPr>
          </a:lstStyle>
          <a:p>
            <a:pPr>
              <a:defRPr/>
            </a:pPr>
            <a:fld id="{2EEDBFC3-C158-964D-BC1A-65A279276F79}" type="datetime1">
              <a:rPr lang="en-US" altLang="zh-CN" smtClean="0"/>
              <a:t>9/8/24</a:t>
            </a:fld>
            <a:endParaRPr lang="zh-CN" altLang="en-US"/>
          </a:p>
        </p:txBody>
      </p:sp>
      <p:sp>
        <p:nvSpPr>
          <p:cNvPr id="6"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p:txBody>
          <a:bodyPr/>
          <a:lstStyle>
            <a:lvl1pPr>
              <a:defRPr/>
            </a:lvl1pPr>
          </a:lstStyle>
          <a:p>
            <a:fld id="{6FED5780-DBB0-474E-88AF-C77068869AB7}" type="slidenum">
              <a:rPr lang="zh-CN" altLang="en-US"/>
              <a:t>‹#›</a:t>
            </a:fld>
            <a:endParaRPr lang="zh-CN" altLang="en-US"/>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noChangeArrowheads="1"/>
          </p:cNvSpPr>
          <p:nvPr>
            <p:ph type="dt" sz="half" idx="10"/>
          </p:nvPr>
        </p:nvSpPr>
        <p:spPr/>
        <p:txBody>
          <a:bodyPr/>
          <a:lstStyle>
            <a:lvl1pPr>
              <a:defRPr/>
            </a:lvl1pPr>
          </a:lstStyle>
          <a:p>
            <a:pPr>
              <a:defRPr/>
            </a:pPr>
            <a:fld id="{6C5D6053-F1BB-9846-A9B1-7ADB78A2D14B}" type="datetime1">
              <a:rPr lang="en-US" altLang="zh-CN" smtClean="0"/>
              <a:t>9/8/24</a:t>
            </a:fld>
            <a:endParaRPr lang="zh-CN" altLang="en-US"/>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p:txBody>
          <a:bodyPr/>
          <a:lstStyle>
            <a:lvl1pPr>
              <a:defRPr/>
            </a:lvl1pPr>
          </a:lstStyle>
          <a:p>
            <a:fld id="{3D73E199-78DD-2B4D-B0F7-B99F29BAC89E}" type="slidenum">
              <a:rPr lang="zh-CN" altLang="en-US"/>
              <a:t>‹#›</a:t>
            </a:fld>
            <a:endParaRPr lang="zh-CN" altLang="en-US"/>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noChangeArrowheads="1"/>
          </p:cNvSpPr>
          <p:nvPr>
            <p:ph type="dt" sz="half" idx="10"/>
          </p:nvPr>
        </p:nvSpPr>
        <p:spPr/>
        <p:txBody>
          <a:bodyPr/>
          <a:lstStyle>
            <a:lvl1pPr>
              <a:defRPr/>
            </a:lvl1pPr>
          </a:lstStyle>
          <a:p>
            <a:pPr>
              <a:defRPr/>
            </a:pPr>
            <a:fld id="{1A3C0EB6-14CA-9444-BF34-F0B7E85BB5A2}" type="datetime1">
              <a:rPr lang="en-US" altLang="zh-CN" smtClean="0"/>
              <a:t>9/8/24</a:t>
            </a:fld>
            <a:endParaRPr lang="zh-CN" altLang="en-US"/>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p:txBody>
          <a:bodyPr/>
          <a:lstStyle>
            <a:lvl1pPr>
              <a:defRPr/>
            </a:lvl1pPr>
          </a:lstStyle>
          <a:p>
            <a:fld id="{7E3AAE80-D7CA-1540-9ACA-1F173E546E67}" type="slidenum">
              <a:rPr lang="zh-CN" altLang="en-US"/>
              <a:t>‹#›</a:t>
            </a:fld>
            <a:endParaRPr lang="zh-CN" altLang="en-US"/>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p:cNvSpPr>
            <a:spLocks noGrp="1" noChangeArrowheads="1"/>
          </p:cNvSpPr>
          <p:nvPr>
            <p:ph type="dt" sz="half" idx="10"/>
          </p:nvPr>
        </p:nvSpPr>
        <p:spPr/>
        <p:txBody>
          <a:bodyPr/>
          <a:lstStyle>
            <a:lvl1pPr>
              <a:defRPr/>
            </a:lvl1pPr>
          </a:lstStyle>
          <a:p>
            <a:pPr>
              <a:defRPr/>
            </a:pPr>
            <a:fld id="{72B96327-CCFF-D148-80DD-4217C92D46FF}" type="datetime1">
              <a:rPr lang="en-US" altLang="zh-CN" smtClean="0"/>
              <a:t>9/8/24</a:t>
            </a:fld>
            <a:endParaRPr lang="zh-CN" altLang="en-US"/>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p:txBody>
          <a:bodyPr/>
          <a:lstStyle>
            <a:lvl1pPr>
              <a:defRPr/>
            </a:lvl1pPr>
          </a:lstStyle>
          <a:p>
            <a:fld id="{04FBA4AC-EA2D-6849-AF48-2AEF0B5E133E}" type="slidenum">
              <a:rPr lang="zh-CN" altLang="en-US"/>
              <a:t>‹#›</a:t>
            </a:fld>
            <a:endParaRPr lang="zh-CN" altLang="en-US"/>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noChangeArrowheads="1"/>
          </p:cNvSpPr>
          <p:nvPr>
            <p:ph type="dt" sz="half" idx="10"/>
          </p:nvPr>
        </p:nvSpPr>
        <p:spPr/>
        <p:txBody>
          <a:bodyPr/>
          <a:lstStyle>
            <a:lvl1pPr>
              <a:defRPr/>
            </a:lvl1pPr>
          </a:lstStyle>
          <a:p>
            <a:pPr>
              <a:defRPr/>
            </a:pPr>
            <a:fld id="{F219596E-BBFB-2E4E-9044-EFFFCBCECCB0}" type="datetime1">
              <a:rPr lang="en-US" altLang="zh-CN" smtClean="0"/>
              <a:t>9/8/24</a:t>
            </a:fld>
            <a:endParaRPr lang="zh-CN" altLang="en-US"/>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p:txBody>
          <a:bodyPr/>
          <a:lstStyle>
            <a:lvl1pPr>
              <a:defRPr/>
            </a:lvl1pPr>
          </a:lstStyle>
          <a:p>
            <a:fld id="{C537EECA-0F83-074E-AA7E-7B277D6F2F37}" type="slidenum">
              <a:rPr lang="zh-CN" altLang="en-US"/>
              <a:t>‹#›</a:t>
            </a:fld>
            <a:endParaRPr lang="zh-CN" altLang="en-US"/>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p:cNvSpPr>
            <a:spLocks noGrp="1" noChangeArrowheads="1"/>
          </p:cNvSpPr>
          <p:nvPr>
            <p:ph type="dt" sz="half" idx="10"/>
          </p:nvPr>
        </p:nvSpPr>
        <p:spPr/>
        <p:txBody>
          <a:bodyPr/>
          <a:lstStyle>
            <a:lvl1pPr>
              <a:defRPr/>
            </a:lvl1pPr>
          </a:lstStyle>
          <a:p>
            <a:pPr>
              <a:defRPr/>
            </a:pPr>
            <a:fld id="{BA425C01-CC83-6A4C-BFF7-4DC80C026B55}" type="datetime1">
              <a:rPr lang="en-US" altLang="zh-CN" smtClean="0"/>
              <a:t>9/8/24</a:t>
            </a:fld>
            <a:endParaRPr lang="zh-CN" altLang="en-US"/>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p:txBody>
          <a:bodyPr/>
          <a:lstStyle>
            <a:lvl1pPr>
              <a:defRPr/>
            </a:lvl1pPr>
          </a:lstStyle>
          <a:p>
            <a:fld id="{91CD24CD-3C82-4B4F-A560-23EB0F06C0A6}" type="slidenum">
              <a:rPr lang="zh-CN" altLang="en-US"/>
              <a:t>‹#›</a:t>
            </a:fld>
            <a:endParaRPr lang="zh-CN" altLang="en-US"/>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p:cNvSpPr>
            <a:spLocks noGrp="1" noChangeArrowheads="1"/>
          </p:cNvSpPr>
          <p:nvPr>
            <p:ph type="dt" sz="half" idx="10"/>
          </p:nvPr>
        </p:nvSpPr>
        <p:spPr/>
        <p:txBody>
          <a:bodyPr/>
          <a:lstStyle>
            <a:lvl1pPr>
              <a:defRPr/>
            </a:lvl1pPr>
          </a:lstStyle>
          <a:p>
            <a:pPr>
              <a:defRPr/>
            </a:pPr>
            <a:fld id="{7716655D-39D1-8241-8274-4BD26BEA4C01}" type="datetime1">
              <a:rPr lang="en-US" altLang="zh-CN" smtClean="0"/>
              <a:t>9/8/24</a:t>
            </a:fld>
            <a:endParaRPr lang="zh-CN" altLang="en-US"/>
          </a:p>
        </p:txBody>
      </p:sp>
      <p:sp>
        <p:nvSpPr>
          <p:cNvPr id="6"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p:txBody>
          <a:bodyPr/>
          <a:lstStyle>
            <a:lvl1pPr>
              <a:defRPr/>
            </a:lvl1pPr>
          </a:lstStyle>
          <a:p>
            <a:fld id="{ADAE121C-B84C-DA4F-BEC3-E4CC4DF89DF3}" type="slidenum">
              <a:rPr lang="zh-CN" altLang="en-US"/>
              <a:t>‹#›</a:t>
            </a:fld>
            <a:endParaRPr lang="zh-CN" altLang="en-US"/>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p:cNvSpPr>
            <a:spLocks noGrp="1" noChangeArrowheads="1"/>
          </p:cNvSpPr>
          <p:nvPr>
            <p:ph type="dt" sz="half" idx="10"/>
          </p:nvPr>
        </p:nvSpPr>
        <p:spPr/>
        <p:txBody>
          <a:bodyPr/>
          <a:lstStyle>
            <a:lvl1pPr>
              <a:defRPr/>
            </a:lvl1pPr>
          </a:lstStyle>
          <a:p>
            <a:pPr>
              <a:defRPr/>
            </a:pPr>
            <a:fld id="{B8F7CD7E-6380-FB4A-9F98-64B87AB4A625}" type="datetime1">
              <a:rPr lang="en-US" altLang="zh-CN" smtClean="0"/>
              <a:t>9/8/24</a:t>
            </a:fld>
            <a:endParaRPr lang="zh-CN" altLang="en-US"/>
          </a:p>
        </p:txBody>
      </p:sp>
      <p:sp>
        <p:nvSpPr>
          <p:cNvPr id="8"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9" name="灯片编号占位符 5"/>
          <p:cNvSpPr>
            <a:spLocks noGrp="1" noChangeArrowheads="1"/>
          </p:cNvSpPr>
          <p:nvPr>
            <p:ph type="sldNum" sz="quarter" idx="12"/>
          </p:nvPr>
        </p:nvSpPr>
        <p:spPr/>
        <p:txBody>
          <a:bodyPr/>
          <a:lstStyle>
            <a:lvl1pPr>
              <a:defRPr/>
            </a:lvl1pPr>
          </a:lstStyle>
          <a:p>
            <a:fld id="{B8EA4755-CACD-BC44-B90E-1486543FFC74}" type="slidenum">
              <a:rPr lang="zh-CN" altLang="en-US"/>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p:cNvSpPr>
            <a:spLocks noGrp="1" noChangeArrowheads="1"/>
          </p:cNvSpPr>
          <p:nvPr>
            <p:ph type="dt" sz="half" idx="10"/>
          </p:nvPr>
        </p:nvSpPr>
        <p:spPr/>
        <p:txBody>
          <a:bodyPr/>
          <a:lstStyle>
            <a:lvl1pPr>
              <a:defRPr/>
            </a:lvl1pPr>
          </a:lstStyle>
          <a:p>
            <a:pPr>
              <a:defRPr/>
            </a:pPr>
            <a:fld id="{D0EDCBCC-3FCB-2343-8635-E38FB7C9553F}" type="datetime1">
              <a:rPr lang="en-US" altLang="zh-CN" smtClean="0"/>
              <a:t>9/8/24</a:t>
            </a:fld>
            <a:endParaRPr lang="zh-CN" altLang="en-US"/>
          </a:p>
        </p:txBody>
      </p:sp>
      <p:sp>
        <p:nvSpPr>
          <p:cNvPr id="6"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p:txBody>
          <a:bodyPr/>
          <a:lstStyle>
            <a:lvl1pPr>
              <a:defRPr/>
            </a:lvl1pPr>
          </a:lstStyle>
          <a:p>
            <a:fld id="{040E4EB8-4934-414E-B197-F0F2E0D616E1}" type="slidenum">
              <a:rPr lang="zh-CN" altLang="en-US"/>
              <a:t>‹#›</a:t>
            </a:fld>
            <a:endParaRPr lang="zh-CN" altLang="en-US"/>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p:cNvSpPr>
            <a:spLocks noGrp="1" noChangeArrowheads="1"/>
          </p:cNvSpPr>
          <p:nvPr>
            <p:ph type="dt" sz="half" idx="10"/>
          </p:nvPr>
        </p:nvSpPr>
        <p:spPr/>
        <p:txBody>
          <a:bodyPr/>
          <a:lstStyle>
            <a:lvl1pPr>
              <a:defRPr/>
            </a:lvl1pPr>
          </a:lstStyle>
          <a:p>
            <a:pPr>
              <a:defRPr/>
            </a:pPr>
            <a:fld id="{2353DA9D-CD71-6449-845E-FCD7206B46C3}" type="datetime1">
              <a:rPr lang="en-US" altLang="zh-CN" smtClean="0"/>
              <a:t>9/8/24</a:t>
            </a:fld>
            <a:endParaRPr lang="zh-CN" altLang="en-US"/>
          </a:p>
        </p:txBody>
      </p:sp>
      <p:sp>
        <p:nvSpPr>
          <p:cNvPr id="4"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5" name="灯片编号占位符 5"/>
          <p:cNvSpPr>
            <a:spLocks noGrp="1" noChangeArrowheads="1"/>
          </p:cNvSpPr>
          <p:nvPr>
            <p:ph type="sldNum" sz="quarter" idx="12"/>
          </p:nvPr>
        </p:nvSpPr>
        <p:spPr/>
        <p:txBody>
          <a:bodyPr/>
          <a:lstStyle>
            <a:lvl1pPr>
              <a:defRPr/>
            </a:lvl1pPr>
          </a:lstStyle>
          <a:p>
            <a:fld id="{97C31C0B-3BD0-C346-AD92-FFB9409DEC4A}" type="slidenum">
              <a:rPr lang="zh-CN" altLang="en-US"/>
              <a:t>‹#›</a:t>
            </a:fld>
            <a:endParaRPr lang="zh-CN" altLang="en-US"/>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noChangeArrowheads="1"/>
          </p:cNvSpPr>
          <p:nvPr>
            <p:ph type="dt" sz="half" idx="10"/>
          </p:nvPr>
        </p:nvSpPr>
        <p:spPr/>
        <p:txBody>
          <a:bodyPr/>
          <a:lstStyle>
            <a:lvl1pPr>
              <a:defRPr/>
            </a:lvl1pPr>
          </a:lstStyle>
          <a:p>
            <a:pPr>
              <a:defRPr/>
            </a:pPr>
            <a:fld id="{507987D8-232F-8842-8DC5-CD4A5461FAB8}" type="datetime1">
              <a:rPr lang="en-US" altLang="zh-CN" smtClean="0"/>
              <a:t>9/8/24</a:t>
            </a:fld>
            <a:endParaRPr lang="zh-CN" altLang="en-US"/>
          </a:p>
        </p:txBody>
      </p:sp>
      <p:sp>
        <p:nvSpPr>
          <p:cNvPr id="3"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4" name="灯片编号占位符 5"/>
          <p:cNvSpPr>
            <a:spLocks noGrp="1" noChangeArrowheads="1"/>
          </p:cNvSpPr>
          <p:nvPr>
            <p:ph type="sldNum" sz="quarter" idx="12"/>
          </p:nvPr>
        </p:nvSpPr>
        <p:spPr/>
        <p:txBody>
          <a:bodyPr/>
          <a:lstStyle>
            <a:lvl1pPr>
              <a:defRPr/>
            </a:lvl1pPr>
          </a:lstStyle>
          <a:p>
            <a:fld id="{6103A8A3-875B-954D-A713-5CE8E4FF9A13}" type="slidenum">
              <a:rPr lang="zh-CN" altLang="en-US"/>
              <a:t>‹#›</a:t>
            </a:fld>
            <a:endParaRPr lang="zh-CN" altLang="en-US"/>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p:cNvSpPr>
            <a:spLocks noGrp="1" noChangeArrowheads="1"/>
          </p:cNvSpPr>
          <p:nvPr>
            <p:ph type="dt" sz="half" idx="10"/>
          </p:nvPr>
        </p:nvSpPr>
        <p:spPr/>
        <p:txBody>
          <a:bodyPr/>
          <a:lstStyle>
            <a:lvl1pPr>
              <a:defRPr/>
            </a:lvl1pPr>
          </a:lstStyle>
          <a:p>
            <a:pPr>
              <a:defRPr/>
            </a:pPr>
            <a:fld id="{482A0D55-B912-C14F-9C93-9589D42A4265}" type="datetime1">
              <a:rPr lang="en-US" altLang="zh-CN" smtClean="0"/>
              <a:t>9/8/24</a:t>
            </a:fld>
            <a:endParaRPr lang="zh-CN" altLang="en-US"/>
          </a:p>
        </p:txBody>
      </p:sp>
      <p:sp>
        <p:nvSpPr>
          <p:cNvPr id="6"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p:txBody>
          <a:bodyPr/>
          <a:lstStyle>
            <a:lvl1pPr>
              <a:defRPr/>
            </a:lvl1pPr>
          </a:lstStyle>
          <a:p>
            <a:fld id="{56DC716C-6385-8E4A-928B-89DC07E842CE}" type="slidenum">
              <a:rPr lang="zh-CN" altLang="en-US"/>
              <a:t>‹#›</a:t>
            </a:fld>
            <a:endParaRPr lang="zh-CN" altLang="en-US"/>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p:cNvSpPr>
            <a:spLocks noGrp="1" noChangeArrowheads="1"/>
          </p:cNvSpPr>
          <p:nvPr>
            <p:ph type="dt" sz="half" idx="10"/>
          </p:nvPr>
        </p:nvSpPr>
        <p:spPr/>
        <p:txBody>
          <a:bodyPr/>
          <a:lstStyle>
            <a:lvl1pPr>
              <a:defRPr/>
            </a:lvl1pPr>
          </a:lstStyle>
          <a:p>
            <a:pPr>
              <a:defRPr/>
            </a:pPr>
            <a:fld id="{86E3FF8C-955B-DC4F-B658-29DC43C90DE8}" type="datetime1">
              <a:rPr lang="en-US" altLang="zh-CN" smtClean="0"/>
              <a:t>9/8/24</a:t>
            </a:fld>
            <a:endParaRPr lang="zh-CN" altLang="en-US"/>
          </a:p>
        </p:txBody>
      </p:sp>
      <p:sp>
        <p:nvSpPr>
          <p:cNvPr id="6"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p:txBody>
          <a:bodyPr/>
          <a:lstStyle>
            <a:lvl1pPr>
              <a:defRPr/>
            </a:lvl1pPr>
          </a:lstStyle>
          <a:p>
            <a:fld id="{7318B4DC-A52F-EB46-8B05-9A4A51063D41}" type="slidenum">
              <a:rPr lang="zh-CN" altLang="en-US"/>
              <a:t>‹#›</a:t>
            </a:fld>
            <a:endParaRPr lang="zh-CN" altLang="en-US"/>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noChangeArrowheads="1"/>
          </p:cNvSpPr>
          <p:nvPr>
            <p:ph type="dt" sz="half" idx="10"/>
          </p:nvPr>
        </p:nvSpPr>
        <p:spPr/>
        <p:txBody>
          <a:bodyPr/>
          <a:lstStyle>
            <a:lvl1pPr>
              <a:defRPr/>
            </a:lvl1pPr>
          </a:lstStyle>
          <a:p>
            <a:pPr>
              <a:defRPr/>
            </a:pPr>
            <a:fld id="{F73B1C8E-0710-354A-8D7E-47799037A974}" type="datetime1">
              <a:rPr lang="en-US" altLang="zh-CN" smtClean="0"/>
              <a:t>9/8/24</a:t>
            </a:fld>
            <a:endParaRPr lang="zh-CN" altLang="en-US"/>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p:txBody>
          <a:bodyPr/>
          <a:lstStyle>
            <a:lvl1pPr>
              <a:defRPr/>
            </a:lvl1pPr>
          </a:lstStyle>
          <a:p>
            <a:fld id="{F2BB69BC-FDED-EE49-928C-B293EB696119}" type="slidenum">
              <a:rPr lang="zh-CN" altLang="en-US"/>
              <a:t>‹#›</a:t>
            </a:fld>
            <a:endParaRPr lang="zh-CN" altLang="en-US"/>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noChangeArrowheads="1"/>
          </p:cNvSpPr>
          <p:nvPr>
            <p:ph type="dt" sz="half" idx="10"/>
          </p:nvPr>
        </p:nvSpPr>
        <p:spPr/>
        <p:txBody>
          <a:bodyPr/>
          <a:lstStyle>
            <a:lvl1pPr>
              <a:defRPr/>
            </a:lvl1pPr>
          </a:lstStyle>
          <a:p>
            <a:pPr>
              <a:defRPr/>
            </a:pPr>
            <a:fld id="{AA6D06A7-4595-3E44-9624-55ABD5A29D45}" type="datetime1">
              <a:rPr lang="en-US" altLang="zh-CN" smtClean="0"/>
              <a:t>9/8/24</a:t>
            </a:fld>
            <a:endParaRPr lang="zh-CN" altLang="en-US"/>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p:txBody>
          <a:bodyPr/>
          <a:lstStyle>
            <a:lvl1pPr>
              <a:defRPr/>
            </a:lvl1pPr>
          </a:lstStyle>
          <a:p>
            <a:fld id="{A47F94A6-02EC-8345-87EE-A586ED6F70E6}" type="slidenum">
              <a:rPr lang="zh-CN" altLang="en-US"/>
              <a:t>‹#›</a:t>
            </a:fld>
            <a:endParaRPr lang="zh-CN" altLang="en-US"/>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4"/>
          <p:cNvSpPr>
            <a:spLocks noGrp="1" noChangeArrowheads="1"/>
          </p:cNvSpPr>
          <p:nvPr>
            <p:ph type="dt" sz="half" idx="10"/>
          </p:nvPr>
        </p:nvSpPr>
        <p:spPr/>
        <p:txBody>
          <a:bodyPr/>
          <a:lstStyle>
            <a:lvl1pPr>
              <a:defRPr/>
            </a:lvl1pPr>
          </a:lstStyle>
          <a:p>
            <a:pPr>
              <a:defRPr/>
            </a:pPr>
            <a:fld id="{8545BD0D-D921-6049-B455-767B289D0E99}" type="datetime1">
              <a:rPr lang="en-US" altLang="zh-CN" smtClean="0"/>
              <a:t>9/8/24</a:t>
            </a:fld>
            <a:endParaRPr lang="zh-CN" altLang="en-US"/>
          </a:p>
        </p:txBody>
      </p:sp>
      <p:sp>
        <p:nvSpPr>
          <p:cNvPr id="5" name="页脚占位符 5"/>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6"/>
          <p:cNvSpPr>
            <a:spLocks noGrp="1" noChangeArrowheads="1"/>
          </p:cNvSpPr>
          <p:nvPr>
            <p:ph type="sldNum" sz="quarter" idx="12"/>
          </p:nvPr>
        </p:nvSpPr>
        <p:spPr/>
        <p:txBody>
          <a:bodyPr/>
          <a:lstStyle>
            <a:lvl1pPr>
              <a:defRPr/>
            </a:lvl1pPr>
          </a:lstStyle>
          <a:p>
            <a:fld id="{D8ABB781-CC6B-FC4F-A7FF-0A27906B55D2}" type="slidenum">
              <a:rPr lang="zh-CN" altLang="en-US"/>
              <a:t>‹#›</a:t>
            </a:fld>
            <a:endParaRPr lang="zh-CN" altLang="en-US"/>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p:cNvSpPr>
            <a:spLocks noGrp="1" noChangeArrowheads="1"/>
          </p:cNvSpPr>
          <p:nvPr>
            <p:ph type="dt" sz="half" idx="10"/>
          </p:nvPr>
        </p:nvSpPr>
        <p:spPr/>
        <p:txBody>
          <a:bodyPr/>
          <a:lstStyle>
            <a:lvl1pPr>
              <a:defRPr/>
            </a:lvl1pPr>
          </a:lstStyle>
          <a:p>
            <a:pPr>
              <a:defRPr/>
            </a:pPr>
            <a:fld id="{C4D6AD2E-147F-F346-BFED-0ADF4DE5366E}" type="datetime1">
              <a:rPr lang="en-US" altLang="zh-CN" smtClean="0"/>
              <a:t>9/8/24</a:t>
            </a:fld>
            <a:endParaRPr lang="zh-CN" altLang="en-US"/>
          </a:p>
        </p:txBody>
      </p:sp>
      <p:sp>
        <p:nvSpPr>
          <p:cNvPr id="5" name="页脚占位符 5"/>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6"/>
          <p:cNvSpPr>
            <a:spLocks noGrp="1" noChangeArrowheads="1"/>
          </p:cNvSpPr>
          <p:nvPr>
            <p:ph type="sldNum" sz="quarter" idx="12"/>
          </p:nvPr>
        </p:nvSpPr>
        <p:spPr/>
        <p:txBody>
          <a:bodyPr/>
          <a:lstStyle>
            <a:lvl1pPr>
              <a:defRPr/>
            </a:lvl1pPr>
          </a:lstStyle>
          <a:p>
            <a:fld id="{E2CE755E-A803-7640-A3FF-BF603684BD8F}" type="slidenum">
              <a:rPr lang="zh-CN" altLang="en-US"/>
              <a:t>‹#›</a:t>
            </a:fld>
            <a:endParaRPr lang="zh-CN" altLang="en-US"/>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4"/>
          <p:cNvSpPr>
            <a:spLocks noGrp="1" noChangeArrowheads="1"/>
          </p:cNvSpPr>
          <p:nvPr>
            <p:ph type="dt" sz="half" idx="10"/>
          </p:nvPr>
        </p:nvSpPr>
        <p:spPr/>
        <p:txBody>
          <a:bodyPr/>
          <a:lstStyle>
            <a:lvl1pPr>
              <a:defRPr/>
            </a:lvl1pPr>
          </a:lstStyle>
          <a:p>
            <a:pPr>
              <a:defRPr/>
            </a:pPr>
            <a:fld id="{9D04F0B9-8938-0940-853D-19F44105FD20}" type="datetime1">
              <a:rPr lang="en-US" altLang="zh-CN" smtClean="0"/>
              <a:t>9/8/24</a:t>
            </a:fld>
            <a:endParaRPr lang="zh-CN" altLang="en-US"/>
          </a:p>
        </p:txBody>
      </p:sp>
      <p:sp>
        <p:nvSpPr>
          <p:cNvPr id="5" name="页脚占位符 5"/>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6"/>
          <p:cNvSpPr>
            <a:spLocks noGrp="1" noChangeArrowheads="1"/>
          </p:cNvSpPr>
          <p:nvPr>
            <p:ph type="sldNum" sz="quarter" idx="12"/>
          </p:nvPr>
        </p:nvSpPr>
        <p:spPr/>
        <p:txBody>
          <a:bodyPr/>
          <a:lstStyle>
            <a:lvl1pPr>
              <a:defRPr/>
            </a:lvl1pPr>
          </a:lstStyle>
          <a:p>
            <a:fld id="{9721E47F-C5EB-284D-A7B6-E3826DFC133A}" type="slidenum">
              <a:rPr lang="zh-CN" altLang="en-US"/>
              <a:t>‹#›</a:t>
            </a:fld>
            <a:endParaRPr lang="zh-CN" altLang="en-US"/>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noChangeArrowheads="1"/>
          </p:cNvSpPr>
          <p:nvPr>
            <p:ph type="dt" sz="half" idx="10"/>
          </p:nvPr>
        </p:nvSpPr>
        <p:spPr/>
        <p:txBody>
          <a:bodyPr/>
          <a:lstStyle>
            <a:lvl1pPr>
              <a:defRPr/>
            </a:lvl1pPr>
          </a:lstStyle>
          <a:p>
            <a:pPr>
              <a:defRPr/>
            </a:pPr>
            <a:fld id="{C87A6AC4-5230-7747-8E3D-9A10E50DF0A3}" type="datetime1">
              <a:rPr lang="en-US" altLang="zh-CN" smtClean="0"/>
              <a:t>9/8/24</a:t>
            </a:fld>
            <a:endParaRPr lang="zh-CN" altLang="en-US"/>
          </a:p>
        </p:txBody>
      </p:sp>
      <p:sp>
        <p:nvSpPr>
          <p:cNvPr id="6" name="页脚占位符 5"/>
          <p:cNvSpPr>
            <a:spLocks noGrp="1" noChangeArrowheads="1"/>
          </p:cNvSpPr>
          <p:nvPr>
            <p:ph type="ftr" sz="quarter" idx="11"/>
          </p:nvPr>
        </p:nvSpPr>
        <p:spPr/>
        <p:txBody>
          <a:bodyPr/>
          <a:lstStyle>
            <a:lvl1pPr>
              <a:defRPr/>
            </a:lvl1pPr>
          </a:lstStyle>
          <a:p>
            <a:pPr>
              <a:defRPr/>
            </a:pPr>
            <a:endParaRPr lang="zh-CN" altLang="en-US"/>
          </a:p>
        </p:txBody>
      </p:sp>
      <p:sp>
        <p:nvSpPr>
          <p:cNvPr id="7" name="灯片编号占位符 6"/>
          <p:cNvSpPr>
            <a:spLocks noGrp="1" noChangeArrowheads="1"/>
          </p:cNvSpPr>
          <p:nvPr>
            <p:ph type="sldNum" sz="quarter" idx="12"/>
          </p:nvPr>
        </p:nvSpPr>
        <p:spPr/>
        <p:txBody>
          <a:bodyPr/>
          <a:lstStyle>
            <a:lvl1pPr>
              <a:defRPr/>
            </a:lvl1pPr>
          </a:lstStyle>
          <a:p>
            <a:fld id="{C8E2E26D-6F32-634B-9A48-EE5B4A7F7ACA}" type="slidenum">
              <a:rPr lang="zh-CN" altLang="en-US"/>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p:cNvSpPr>
            <a:spLocks noGrp="1" noChangeArrowheads="1"/>
          </p:cNvSpPr>
          <p:nvPr>
            <p:ph type="dt" sz="half" idx="10"/>
          </p:nvPr>
        </p:nvSpPr>
        <p:spPr/>
        <p:txBody>
          <a:bodyPr/>
          <a:lstStyle>
            <a:lvl1pPr>
              <a:defRPr/>
            </a:lvl1pPr>
          </a:lstStyle>
          <a:p>
            <a:pPr>
              <a:defRPr/>
            </a:pPr>
            <a:fld id="{456A9DFF-A6C9-0745-87F6-732C9D0CE1DB}" type="datetime1">
              <a:rPr lang="en-US" altLang="zh-CN" smtClean="0"/>
              <a:t>9/8/24</a:t>
            </a:fld>
            <a:endParaRPr lang="zh-CN" altLang="en-US"/>
          </a:p>
        </p:txBody>
      </p:sp>
      <p:sp>
        <p:nvSpPr>
          <p:cNvPr id="8"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9" name="灯片编号占位符 5"/>
          <p:cNvSpPr>
            <a:spLocks noGrp="1" noChangeArrowheads="1"/>
          </p:cNvSpPr>
          <p:nvPr>
            <p:ph type="sldNum" sz="quarter" idx="12"/>
          </p:nvPr>
        </p:nvSpPr>
        <p:spPr/>
        <p:txBody>
          <a:bodyPr/>
          <a:lstStyle>
            <a:lvl1pPr>
              <a:defRPr/>
            </a:lvl1pPr>
          </a:lstStyle>
          <a:p>
            <a:fld id="{6D8E8C95-B019-8C41-9E59-DE2F28585849}" type="slidenum">
              <a:rPr lang="zh-CN" altLang="en-US"/>
              <a:t>‹#›</a:t>
            </a:fld>
            <a:endParaRPr lang="zh-CN" altLang="en-US"/>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4"/>
          <p:cNvSpPr>
            <a:spLocks noGrp="1" noChangeArrowheads="1"/>
          </p:cNvSpPr>
          <p:nvPr>
            <p:ph type="dt" sz="half" idx="10"/>
          </p:nvPr>
        </p:nvSpPr>
        <p:spPr/>
        <p:txBody>
          <a:bodyPr/>
          <a:lstStyle>
            <a:lvl1pPr>
              <a:defRPr/>
            </a:lvl1pPr>
          </a:lstStyle>
          <a:p>
            <a:pPr>
              <a:defRPr/>
            </a:pPr>
            <a:fld id="{D7C30BF4-83FB-B04B-A51B-ABDA731CFA32}" type="datetime1">
              <a:rPr lang="en-US" altLang="zh-CN" smtClean="0"/>
              <a:t>9/8/24</a:t>
            </a:fld>
            <a:endParaRPr lang="zh-CN" altLang="en-US"/>
          </a:p>
        </p:txBody>
      </p:sp>
      <p:sp>
        <p:nvSpPr>
          <p:cNvPr id="8" name="页脚占位符 5"/>
          <p:cNvSpPr>
            <a:spLocks noGrp="1" noChangeArrowheads="1"/>
          </p:cNvSpPr>
          <p:nvPr>
            <p:ph type="ftr" sz="quarter" idx="11"/>
          </p:nvPr>
        </p:nvSpPr>
        <p:spPr/>
        <p:txBody>
          <a:bodyPr/>
          <a:lstStyle>
            <a:lvl1pPr>
              <a:defRPr/>
            </a:lvl1pPr>
          </a:lstStyle>
          <a:p>
            <a:pPr>
              <a:defRPr/>
            </a:pPr>
            <a:endParaRPr lang="zh-CN" altLang="en-US"/>
          </a:p>
        </p:txBody>
      </p:sp>
      <p:sp>
        <p:nvSpPr>
          <p:cNvPr id="9" name="灯片编号占位符 6"/>
          <p:cNvSpPr>
            <a:spLocks noGrp="1" noChangeArrowheads="1"/>
          </p:cNvSpPr>
          <p:nvPr>
            <p:ph type="sldNum" sz="quarter" idx="12"/>
          </p:nvPr>
        </p:nvSpPr>
        <p:spPr/>
        <p:txBody>
          <a:bodyPr/>
          <a:lstStyle>
            <a:lvl1pPr>
              <a:defRPr/>
            </a:lvl1pPr>
          </a:lstStyle>
          <a:p>
            <a:fld id="{45D23AE2-7081-8B4F-B96C-ACA9609EE66E}" type="slidenum">
              <a:rPr lang="zh-CN" altLang="en-US"/>
              <a:t>‹#›</a:t>
            </a:fld>
            <a:endParaRPr lang="zh-CN" altLang="en-US"/>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4"/>
          <p:cNvSpPr>
            <a:spLocks noGrp="1" noChangeArrowheads="1"/>
          </p:cNvSpPr>
          <p:nvPr>
            <p:ph type="dt" sz="half" idx="10"/>
          </p:nvPr>
        </p:nvSpPr>
        <p:spPr/>
        <p:txBody>
          <a:bodyPr/>
          <a:lstStyle>
            <a:lvl1pPr>
              <a:defRPr/>
            </a:lvl1pPr>
          </a:lstStyle>
          <a:p>
            <a:pPr>
              <a:defRPr/>
            </a:pPr>
            <a:fld id="{5AF1F228-FADB-A74A-98E4-467D12C634A4}" type="datetime1">
              <a:rPr lang="en-US" altLang="zh-CN" smtClean="0"/>
              <a:t>9/8/24</a:t>
            </a:fld>
            <a:endParaRPr lang="zh-CN" altLang="en-US"/>
          </a:p>
        </p:txBody>
      </p:sp>
      <p:sp>
        <p:nvSpPr>
          <p:cNvPr id="4" name="页脚占位符 5"/>
          <p:cNvSpPr>
            <a:spLocks noGrp="1" noChangeArrowheads="1"/>
          </p:cNvSpPr>
          <p:nvPr>
            <p:ph type="ftr" sz="quarter" idx="11"/>
          </p:nvPr>
        </p:nvSpPr>
        <p:spPr/>
        <p:txBody>
          <a:bodyPr/>
          <a:lstStyle>
            <a:lvl1pPr>
              <a:defRPr/>
            </a:lvl1pPr>
          </a:lstStyle>
          <a:p>
            <a:pPr>
              <a:defRPr/>
            </a:pPr>
            <a:endParaRPr lang="zh-CN" altLang="en-US"/>
          </a:p>
        </p:txBody>
      </p:sp>
      <p:sp>
        <p:nvSpPr>
          <p:cNvPr id="5" name="灯片编号占位符 6"/>
          <p:cNvSpPr>
            <a:spLocks noGrp="1" noChangeArrowheads="1"/>
          </p:cNvSpPr>
          <p:nvPr>
            <p:ph type="sldNum" sz="quarter" idx="12"/>
          </p:nvPr>
        </p:nvSpPr>
        <p:spPr/>
        <p:txBody>
          <a:bodyPr/>
          <a:lstStyle>
            <a:lvl1pPr>
              <a:defRPr/>
            </a:lvl1pPr>
          </a:lstStyle>
          <a:p>
            <a:fld id="{88470904-7208-9E4A-9BFF-271990FF0925}" type="slidenum">
              <a:rPr lang="zh-CN" altLang="en-US"/>
              <a:t>‹#›</a:t>
            </a:fld>
            <a:endParaRPr lang="zh-CN" altLang="en-US"/>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4"/>
          <p:cNvSpPr>
            <a:spLocks noGrp="1" noChangeArrowheads="1"/>
          </p:cNvSpPr>
          <p:nvPr>
            <p:ph type="dt" sz="half" idx="10"/>
          </p:nvPr>
        </p:nvSpPr>
        <p:spPr/>
        <p:txBody>
          <a:bodyPr/>
          <a:lstStyle>
            <a:lvl1pPr>
              <a:defRPr/>
            </a:lvl1pPr>
          </a:lstStyle>
          <a:p>
            <a:pPr>
              <a:defRPr/>
            </a:pPr>
            <a:fld id="{AE1DCBCF-D1F4-E346-9F9E-B3641FE64900}" type="datetime1">
              <a:rPr lang="en-US" altLang="zh-CN" smtClean="0"/>
              <a:t>9/8/24</a:t>
            </a:fld>
            <a:endParaRPr lang="zh-CN" altLang="en-US"/>
          </a:p>
        </p:txBody>
      </p:sp>
      <p:sp>
        <p:nvSpPr>
          <p:cNvPr id="3" name="页脚占位符 5"/>
          <p:cNvSpPr>
            <a:spLocks noGrp="1" noChangeArrowheads="1"/>
          </p:cNvSpPr>
          <p:nvPr>
            <p:ph type="ftr" sz="quarter" idx="11"/>
          </p:nvPr>
        </p:nvSpPr>
        <p:spPr/>
        <p:txBody>
          <a:bodyPr/>
          <a:lstStyle>
            <a:lvl1pPr>
              <a:defRPr/>
            </a:lvl1pPr>
          </a:lstStyle>
          <a:p>
            <a:pPr>
              <a:defRPr/>
            </a:pPr>
            <a:endParaRPr lang="zh-CN" altLang="en-US"/>
          </a:p>
        </p:txBody>
      </p:sp>
      <p:sp>
        <p:nvSpPr>
          <p:cNvPr id="4" name="灯片编号占位符 6"/>
          <p:cNvSpPr>
            <a:spLocks noGrp="1" noChangeArrowheads="1"/>
          </p:cNvSpPr>
          <p:nvPr>
            <p:ph type="sldNum" sz="quarter" idx="12"/>
          </p:nvPr>
        </p:nvSpPr>
        <p:spPr/>
        <p:txBody>
          <a:bodyPr/>
          <a:lstStyle>
            <a:lvl1pPr>
              <a:defRPr/>
            </a:lvl1pPr>
          </a:lstStyle>
          <a:p>
            <a:fld id="{F6DB1672-7A00-4549-AB3D-AEE8B19E8C16}" type="slidenum">
              <a:rPr lang="zh-CN" altLang="en-US"/>
              <a:t>‹#›</a:t>
            </a:fld>
            <a:endParaRPr lang="zh-CN" altLang="en-US"/>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noChangeArrowheads="1"/>
          </p:cNvSpPr>
          <p:nvPr>
            <p:ph type="dt" sz="half" idx="10"/>
          </p:nvPr>
        </p:nvSpPr>
        <p:spPr/>
        <p:txBody>
          <a:bodyPr/>
          <a:lstStyle>
            <a:lvl1pPr>
              <a:defRPr/>
            </a:lvl1pPr>
          </a:lstStyle>
          <a:p>
            <a:pPr>
              <a:defRPr/>
            </a:pPr>
            <a:fld id="{78D18A33-5EFE-1542-8268-C323C50DAE73}" type="datetime1">
              <a:rPr lang="en-US" altLang="zh-CN" smtClean="0"/>
              <a:t>9/8/24</a:t>
            </a:fld>
            <a:endParaRPr lang="zh-CN" altLang="en-US"/>
          </a:p>
        </p:txBody>
      </p:sp>
      <p:sp>
        <p:nvSpPr>
          <p:cNvPr id="6" name="页脚占位符 5"/>
          <p:cNvSpPr>
            <a:spLocks noGrp="1" noChangeArrowheads="1"/>
          </p:cNvSpPr>
          <p:nvPr>
            <p:ph type="ftr" sz="quarter" idx="11"/>
          </p:nvPr>
        </p:nvSpPr>
        <p:spPr/>
        <p:txBody>
          <a:bodyPr/>
          <a:lstStyle>
            <a:lvl1pPr>
              <a:defRPr/>
            </a:lvl1pPr>
          </a:lstStyle>
          <a:p>
            <a:pPr>
              <a:defRPr/>
            </a:pPr>
            <a:endParaRPr lang="zh-CN" altLang="en-US"/>
          </a:p>
        </p:txBody>
      </p:sp>
      <p:sp>
        <p:nvSpPr>
          <p:cNvPr id="7" name="灯片编号占位符 6"/>
          <p:cNvSpPr>
            <a:spLocks noGrp="1" noChangeArrowheads="1"/>
          </p:cNvSpPr>
          <p:nvPr>
            <p:ph type="sldNum" sz="quarter" idx="12"/>
          </p:nvPr>
        </p:nvSpPr>
        <p:spPr/>
        <p:txBody>
          <a:bodyPr/>
          <a:lstStyle>
            <a:lvl1pPr>
              <a:defRPr/>
            </a:lvl1pPr>
          </a:lstStyle>
          <a:p>
            <a:fld id="{4F106E02-3276-5245-A752-8C1FD94193F9}" type="slidenum">
              <a:rPr lang="zh-CN" altLang="en-US"/>
              <a:t>‹#›</a:t>
            </a:fld>
            <a:endParaRPr lang="zh-CN" altLang="en-US"/>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noChangeArrowheads="1"/>
          </p:cNvSpPr>
          <p:nvPr>
            <p:ph type="dt" sz="half" idx="10"/>
          </p:nvPr>
        </p:nvSpPr>
        <p:spPr/>
        <p:txBody>
          <a:bodyPr/>
          <a:lstStyle>
            <a:lvl1pPr>
              <a:defRPr/>
            </a:lvl1pPr>
          </a:lstStyle>
          <a:p>
            <a:pPr>
              <a:defRPr/>
            </a:pPr>
            <a:fld id="{B1468379-A818-944E-A376-491D64E5D92A}" type="datetime1">
              <a:rPr lang="en-US" altLang="zh-CN" smtClean="0"/>
              <a:t>9/8/24</a:t>
            </a:fld>
            <a:endParaRPr lang="zh-CN" altLang="en-US"/>
          </a:p>
        </p:txBody>
      </p:sp>
      <p:sp>
        <p:nvSpPr>
          <p:cNvPr id="6" name="页脚占位符 5"/>
          <p:cNvSpPr>
            <a:spLocks noGrp="1" noChangeArrowheads="1"/>
          </p:cNvSpPr>
          <p:nvPr>
            <p:ph type="ftr" sz="quarter" idx="11"/>
          </p:nvPr>
        </p:nvSpPr>
        <p:spPr/>
        <p:txBody>
          <a:bodyPr/>
          <a:lstStyle>
            <a:lvl1pPr>
              <a:defRPr/>
            </a:lvl1pPr>
          </a:lstStyle>
          <a:p>
            <a:pPr>
              <a:defRPr/>
            </a:pPr>
            <a:endParaRPr lang="zh-CN" altLang="en-US"/>
          </a:p>
        </p:txBody>
      </p:sp>
      <p:sp>
        <p:nvSpPr>
          <p:cNvPr id="7" name="灯片编号占位符 6"/>
          <p:cNvSpPr>
            <a:spLocks noGrp="1" noChangeArrowheads="1"/>
          </p:cNvSpPr>
          <p:nvPr>
            <p:ph type="sldNum" sz="quarter" idx="12"/>
          </p:nvPr>
        </p:nvSpPr>
        <p:spPr/>
        <p:txBody>
          <a:bodyPr/>
          <a:lstStyle>
            <a:lvl1pPr>
              <a:defRPr/>
            </a:lvl1pPr>
          </a:lstStyle>
          <a:p>
            <a:fld id="{E9E0D207-9059-D24D-AFC7-3310A8798DEF}" type="slidenum">
              <a:rPr lang="zh-CN" altLang="en-US"/>
              <a:t>‹#›</a:t>
            </a:fld>
            <a:endParaRPr lang="zh-CN" altLang="en-US"/>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p:cNvSpPr>
            <a:spLocks noGrp="1" noChangeArrowheads="1"/>
          </p:cNvSpPr>
          <p:nvPr>
            <p:ph type="dt" sz="half" idx="10"/>
          </p:nvPr>
        </p:nvSpPr>
        <p:spPr/>
        <p:txBody>
          <a:bodyPr/>
          <a:lstStyle>
            <a:lvl1pPr>
              <a:defRPr/>
            </a:lvl1pPr>
          </a:lstStyle>
          <a:p>
            <a:pPr>
              <a:defRPr/>
            </a:pPr>
            <a:fld id="{A29B1726-83C6-B949-A512-1E13A274449E}" type="datetime1">
              <a:rPr lang="en-US" altLang="zh-CN" smtClean="0"/>
              <a:t>9/8/24</a:t>
            </a:fld>
            <a:endParaRPr lang="zh-CN" altLang="en-US"/>
          </a:p>
        </p:txBody>
      </p:sp>
      <p:sp>
        <p:nvSpPr>
          <p:cNvPr id="5" name="页脚占位符 5"/>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6"/>
          <p:cNvSpPr>
            <a:spLocks noGrp="1" noChangeArrowheads="1"/>
          </p:cNvSpPr>
          <p:nvPr>
            <p:ph type="sldNum" sz="quarter" idx="12"/>
          </p:nvPr>
        </p:nvSpPr>
        <p:spPr/>
        <p:txBody>
          <a:bodyPr/>
          <a:lstStyle>
            <a:lvl1pPr>
              <a:defRPr/>
            </a:lvl1pPr>
          </a:lstStyle>
          <a:p>
            <a:fld id="{3DBC3009-4657-434F-95A9-0EA6511CD909}" type="slidenum">
              <a:rPr lang="zh-CN" altLang="en-US"/>
              <a:t>‹#›</a:t>
            </a:fld>
            <a:endParaRPr lang="zh-CN" altLang="en-US"/>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p:cNvSpPr>
            <a:spLocks noGrp="1" noChangeArrowheads="1"/>
          </p:cNvSpPr>
          <p:nvPr>
            <p:ph type="dt" sz="half" idx="10"/>
          </p:nvPr>
        </p:nvSpPr>
        <p:spPr/>
        <p:txBody>
          <a:bodyPr/>
          <a:lstStyle>
            <a:lvl1pPr>
              <a:defRPr/>
            </a:lvl1pPr>
          </a:lstStyle>
          <a:p>
            <a:pPr>
              <a:defRPr/>
            </a:pPr>
            <a:fld id="{F1ACD68B-C4C6-9449-927E-08846023097B}" type="datetime1">
              <a:rPr lang="en-US" altLang="zh-CN" smtClean="0"/>
              <a:t>9/8/24</a:t>
            </a:fld>
            <a:endParaRPr lang="zh-CN" altLang="en-US"/>
          </a:p>
        </p:txBody>
      </p:sp>
      <p:sp>
        <p:nvSpPr>
          <p:cNvPr id="5" name="页脚占位符 5"/>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6"/>
          <p:cNvSpPr>
            <a:spLocks noGrp="1" noChangeArrowheads="1"/>
          </p:cNvSpPr>
          <p:nvPr>
            <p:ph type="sldNum" sz="quarter" idx="12"/>
          </p:nvPr>
        </p:nvSpPr>
        <p:spPr/>
        <p:txBody>
          <a:bodyPr/>
          <a:lstStyle>
            <a:lvl1pPr>
              <a:defRPr/>
            </a:lvl1pPr>
          </a:lstStyle>
          <a:p>
            <a:fld id="{28C439BB-0BD1-AA43-A823-BD5607ABF965}" type="slidenum">
              <a:rPr lang="zh-CN" altLang="en-US"/>
              <a:t>‹#›</a:t>
            </a:fld>
            <a:endParaRPr lang="zh-CN" altLang="en-US"/>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6"/>
          <p:cNvSpPr>
            <a:spLocks noGrp="1" noChangeArrowheads="1"/>
          </p:cNvSpPr>
          <p:nvPr>
            <p:ph type="dt" sz="half" idx="10"/>
          </p:nvPr>
        </p:nvSpPr>
        <p:spPr/>
        <p:txBody>
          <a:bodyPr/>
          <a:lstStyle>
            <a:lvl1pPr>
              <a:defRPr/>
            </a:lvl1pPr>
          </a:lstStyle>
          <a:p>
            <a:pPr>
              <a:defRPr/>
            </a:pPr>
            <a:fld id="{5600DE4B-FF2B-2544-8FE2-DE58B726F058}" type="datetime1">
              <a:rPr lang="en-US" altLang="zh-CN" smtClean="0"/>
              <a:t>9/8/24</a:t>
            </a:fld>
            <a:endParaRPr lang="zh-CN" altLang="en-US"/>
          </a:p>
        </p:txBody>
      </p:sp>
      <p:sp>
        <p:nvSpPr>
          <p:cNvPr id="5" name="页脚占位符 7"/>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8"/>
          <p:cNvSpPr>
            <a:spLocks noGrp="1" noChangeArrowheads="1"/>
          </p:cNvSpPr>
          <p:nvPr>
            <p:ph type="sldNum" sz="quarter" idx="12"/>
          </p:nvPr>
        </p:nvSpPr>
        <p:spPr/>
        <p:txBody>
          <a:bodyPr/>
          <a:lstStyle>
            <a:lvl1pPr>
              <a:defRPr/>
            </a:lvl1pPr>
          </a:lstStyle>
          <a:p>
            <a:fld id="{E2D81148-126A-7541-9ECE-406D8F80CFA4}" type="slidenum">
              <a:rPr lang="zh-CN" altLang="en-US"/>
              <a:t>‹#›</a:t>
            </a:fld>
            <a:endParaRPr lang="zh-CN" altLang="en-US"/>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6"/>
          <p:cNvSpPr>
            <a:spLocks noGrp="1" noChangeArrowheads="1"/>
          </p:cNvSpPr>
          <p:nvPr>
            <p:ph type="dt" sz="half" idx="10"/>
          </p:nvPr>
        </p:nvSpPr>
        <p:spPr/>
        <p:txBody>
          <a:bodyPr/>
          <a:lstStyle>
            <a:lvl1pPr>
              <a:defRPr/>
            </a:lvl1pPr>
          </a:lstStyle>
          <a:p>
            <a:pPr>
              <a:defRPr/>
            </a:pPr>
            <a:fld id="{00297C59-D173-4E48-9751-A1DBEE6E5146}" type="datetime1">
              <a:rPr lang="en-US" altLang="zh-CN" smtClean="0"/>
              <a:t>9/8/24</a:t>
            </a:fld>
            <a:endParaRPr lang="zh-CN" altLang="en-US"/>
          </a:p>
        </p:txBody>
      </p:sp>
      <p:sp>
        <p:nvSpPr>
          <p:cNvPr id="5" name="页脚占位符 7"/>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8"/>
          <p:cNvSpPr>
            <a:spLocks noGrp="1" noChangeArrowheads="1"/>
          </p:cNvSpPr>
          <p:nvPr>
            <p:ph type="sldNum" sz="quarter" idx="12"/>
          </p:nvPr>
        </p:nvSpPr>
        <p:spPr/>
        <p:txBody>
          <a:bodyPr/>
          <a:lstStyle>
            <a:lvl1pPr>
              <a:defRPr/>
            </a:lvl1pPr>
          </a:lstStyle>
          <a:p>
            <a:fld id="{F8A788D1-EB4B-B442-95D8-569563E658E5}" type="slidenum">
              <a:rPr lang="zh-CN" altLang="en-US"/>
              <a:t>‹#›</a:t>
            </a:fld>
            <a:endParaRPr lang="zh-CN" altLang="en-US"/>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6"/>
          <p:cNvSpPr>
            <a:spLocks noGrp="1" noChangeArrowheads="1"/>
          </p:cNvSpPr>
          <p:nvPr>
            <p:ph type="dt" sz="half" idx="10"/>
          </p:nvPr>
        </p:nvSpPr>
        <p:spPr/>
        <p:txBody>
          <a:bodyPr/>
          <a:lstStyle>
            <a:lvl1pPr>
              <a:defRPr/>
            </a:lvl1pPr>
          </a:lstStyle>
          <a:p>
            <a:pPr>
              <a:defRPr/>
            </a:pPr>
            <a:fld id="{2DE75807-E1AE-5842-A07A-20BEA7EFB5BA}" type="datetime1">
              <a:rPr lang="en-US" altLang="zh-CN" smtClean="0"/>
              <a:t>9/8/24</a:t>
            </a:fld>
            <a:endParaRPr lang="zh-CN" altLang="en-US"/>
          </a:p>
        </p:txBody>
      </p:sp>
      <p:sp>
        <p:nvSpPr>
          <p:cNvPr id="5" name="页脚占位符 7"/>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8"/>
          <p:cNvSpPr>
            <a:spLocks noGrp="1" noChangeArrowheads="1"/>
          </p:cNvSpPr>
          <p:nvPr>
            <p:ph type="sldNum" sz="quarter" idx="12"/>
          </p:nvPr>
        </p:nvSpPr>
        <p:spPr/>
        <p:txBody>
          <a:bodyPr/>
          <a:lstStyle>
            <a:lvl1pPr>
              <a:defRPr/>
            </a:lvl1pPr>
          </a:lstStyle>
          <a:p>
            <a:fld id="{58C270AC-778B-764F-B6A2-873E9DE2BA40}" type="slidenum">
              <a:rPr lang="zh-CN" altLang="en-US"/>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p:cNvSpPr>
            <a:spLocks noGrp="1" noChangeArrowheads="1"/>
          </p:cNvSpPr>
          <p:nvPr>
            <p:ph type="dt" sz="half" idx="10"/>
          </p:nvPr>
        </p:nvSpPr>
        <p:spPr/>
        <p:txBody>
          <a:bodyPr/>
          <a:lstStyle>
            <a:lvl1pPr>
              <a:defRPr/>
            </a:lvl1pPr>
          </a:lstStyle>
          <a:p>
            <a:pPr>
              <a:defRPr/>
            </a:pPr>
            <a:fld id="{A9725522-6CAD-4C47-B136-AF04BA4C01FE}" type="datetime1">
              <a:rPr lang="en-US" altLang="zh-CN" smtClean="0"/>
              <a:t>9/8/24</a:t>
            </a:fld>
            <a:endParaRPr lang="zh-CN" altLang="en-US"/>
          </a:p>
        </p:txBody>
      </p:sp>
      <p:sp>
        <p:nvSpPr>
          <p:cNvPr id="4"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5" name="灯片编号占位符 5"/>
          <p:cNvSpPr>
            <a:spLocks noGrp="1" noChangeArrowheads="1"/>
          </p:cNvSpPr>
          <p:nvPr>
            <p:ph type="sldNum" sz="quarter" idx="12"/>
          </p:nvPr>
        </p:nvSpPr>
        <p:spPr/>
        <p:txBody>
          <a:bodyPr/>
          <a:lstStyle>
            <a:lvl1pPr>
              <a:defRPr/>
            </a:lvl1pPr>
          </a:lstStyle>
          <a:p>
            <a:fld id="{D160C5BD-68D0-CE43-95D0-1D11858CC9DB}" type="slidenum">
              <a:rPr lang="zh-CN" altLang="en-US"/>
              <a:t>‹#›</a:t>
            </a:fld>
            <a:endParaRPr lang="zh-CN" altLang="en-US"/>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6"/>
          <p:cNvSpPr>
            <a:spLocks noGrp="1" noChangeArrowheads="1"/>
          </p:cNvSpPr>
          <p:nvPr>
            <p:ph type="dt" sz="half" idx="10"/>
          </p:nvPr>
        </p:nvSpPr>
        <p:spPr/>
        <p:txBody>
          <a:bodyPr/>
          <a:lstStyle>
            <a:lvl1pPr>
              <a:defRPr/>
            </a:lvl1pPr>
          </a:lstStyle>
          <a:p>
            <a:pPr>
              <a:defRPr/>
            </a:pPr>
            <a:fld id="{E9BC5860-E230-5A4F-AA4A-4A15150EAFA3}" type="datetime1">
              <a:rPr lang="en-US" altLang="zh-CN" smtClean="0"/>
              <a:t>9/8/24</a:t>
            </a:fld>
            <a:endParaRPr lang="zh-CN" altLang="en-US"/>
          </a:p>
        </p:txBody>
      </p:sp>
      <p:sp>
        <p:nvSpPr>
          <p:cNvPr id="6" name="页脚占位符 7"/>
          <p:cNvSpPr>
            <a:spLocks noGrp="1" noChangeArrowheads="1"/>
          </p:cNvSpPr>
          <p:nvPr>
            <p:ph type="ftr" sz="quarter" idx="11"/>
          </p:nvPr>
        </p:nvSpPr>
        <p:spPr/>
        <p:txBody>
          <a:bodyPr/>
          <a:lstStyle>
            <a:lvl1pPr>
              <a:defRPr/>
            </a:lvl1pPr>
          </a:lstStyle>
          <a:p>
            <a:pPr>
              <a:defRPr/>
            </a:pPr>
            <a:endParaRPr lang="zh-CN" altLang="en-US"/>
          </a:p>
        </p:txBody>
      </p:sp>
      <p:sp>
        <p:nvSpPr>
          <p:cNvPr id="7" name="灯片编号占位符 8"/>
          <p:cNvSpPr>
            <a:spLocks noGrp="1" noChangeArrowheads="1"/>
          </p:cNvSpPr>
          <p:nvPr>
            <p:ph type="sldNum" sz="quarter" idx="12"/>
          </p:nvPr>
        </p:nvSpPr>
        <p:spPr/>
        <p:txBody>
          <a:bodyPr/>
          <a:lstStyle>
            <a:lvl1pPr>
              <a:defRPr/>
            </a:lvl1pPr>
          </a:lstStyle>
          <a:p>
            <a:fld id="{82B261E1-BF67-E64B-9356-70540B6F13BA}" type="slidenum">
              <a:rPr lang="zh-CN" altLang="en-US"/>
              <a:t>‹#›</a:t>
            </a:fld>
            <a:endParaRPr lang="zh-CN" altLang="en-US"/>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noChangeArrowheads="1"/>
          </p:cNvSpPr>
          <p:nvPr>
            <p:ph type="dt" sz="half" idx="10"/>
          </p:nvPr>
        </p:nvSpPr>
        <p:spPr/>
        <p:txBody>
          <a:bodyPr/>
          <a:lstStyle>
            <a:lvl1pPr>
              <a:defRPr/>
            </a:lvl1pPr>
          </a:lstStyle>
          <a:p>
            <a:pPr>
              <a:defRPr/>
            </a:pPr>
            <a:fld id="{4F875EF8-28C2-3C49-9013-B2C1695E8098}" type="datetime1">
              <a:rPr lang="en-US" altLang="zh-CN" smtClean="0"/>
              <a:t>9/8/24</a:t>
            </a:fld>
            <a:endParaRPr lang="zh-CN" altLang="en-US"/>
          </a:p>
        </p:txBody>
      </p:sp>
      <p:sp>
        <p:nvSpPr>
          <p:cNvPr id="8" name="页脚占位符 7"/>
          <p:cNvSpPr>
            <a:spLocks noGrp="1" noChangeArrowheads="1"/>
          </p:cNvSpPr>
          <p:nvPr>
            <p:ph type="ftr" sz="quarter" idx="11"/>
          </p:nvPr>
        </p:nvSpPr>
        <p:spPr/>
        <p:txBody>
          <a:bodyPr/>
          <a:lstStyle>
            <a:lvl1pPr>
              <a:defRPr/>
            </a:lvl1pPr>
          </a:lstStyle>
          <a:p>
            <a:pPr>
              <a:defRPr/>
            </a:pPr>
            <a:endParaRPr lang="zh-CN" altLang="en-US"/>
          </a:p>
        </p:txBody>
      </p:sp>
      <p:sp>
        <p:nvSpPr>
          <p:cNvPr id="9" name="灯片编号占位符 8"/>
          <p:cNvSpPr>
            <a:spLocks noGrp="1" noChangeArrowheads="1"/>
          </p:cNvSpPr>
          <p:nvPr>
            <p:ph type="sldNum" sz="quarter" idx="12"/>
          </p:nvPr>
        </p:nvSpPr>
        <p:spPr/>
        <p:txBody>
          <a:bodyPr/>
          <a:lstStyle>
            <a:lvl1pPr>
              <a:defRPr/>
            </a:lvl1pPr>
          </a:lstStyle>
          <a:p>
            <a:fld id="{4056AAD7-28BA-B940-8D0A-F00FC15E9187}" type="slidenum">
              <a:rPr lang="zh-CN" altLang="en-US"/>
              <a:t>‹#›</a:t>
            </a:fld>
            <a:endParaRPr lang="zh-CN" altLang="en-US"/>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6"/>
          <p:cNvSpPr>
            <a:spLocks noGrp="1" noChangeArrowheads="1"/>
          </p:cNvSpPr>
          <p:nvPr>
            <p:ph type="dt" sz="half" idx="10"/>
          </p:nvPr>
        </p:nvSpPr>
        <p:spPr/>
        <p:txBody>
          <a:bodyPr/>
          <a:lstStyle>
            <a:lvl1pPr>
              <a:defRPr/>
            </a:lvl1pPr>
          </a:lstStyle>
          <a:p>
            <a:pPr>
              <a:defRPr/>
            </a:pPr>
            <a:fld id="{1EF6986A-1EA0-3648-B6EF-0BDAF1960F9D}" type="datetime1">
              <a:rPr lang="en-US" altLang="zh-CN" smtClean="0"/>
              <a:t>9/8/24</a:t>
            </a:fld>
            <a:endParaRPr lang="zh-CN" altLang="en-US"/>
          </a:p>
        </p:txBody>
      </p:sp>
      <p:sp>
        <p:nvSpPr>
          <p:cNvPr id="4" name="页脚占位符 7"/>
          <p:cNvSpPr>
            <a:spLocks noGrp="1" noChangeArrowheads="1"/>
          </p:cNvSpPr>
          <p:nvPr>
            <p:ph type="ftr" sz="quarter" idx="11"/>
          </p:nvPr>
        </p:nvSpPr>
        <p:spPr/>
        <p:txBody>
          <a:bodyPr/>
          <a:lstStyle>
            <a:lvl1pPr>
              <a:defRPr/>
            </a:lvl1pPr>
          </a:lstStyle>
          <a:p>
            <a:pPr>
              <a:defRPr/>
            </a:pPr>
            <a:endParaRPr lang="zh-CN" altLang="en-US"/>
          </a:p>
        </p:txBody>
      </p:sp>
      <p:sp>
        <p:nvSpPr>
          <p:cNvPr id="5" name="灯片编号占位符 8"/>
          <p:cNvSpPr>
            <a:spLocks noGrp="1" noChangeArrowheads="1"/>
          </p:cNvSpPr>
          <p:nvPr>
            <p:ph type="sldNum" sz="quarter" idx="12"/>
          </p:nvPr>
        </p:nvSpPr>
        <p:spPr/>
        <p:txBody>
          <a:bodyPr/>
          <a:lstStyle>
            <a:lvl1pPr>
              <a:defRPr/>
            </a:lvl1pPr>
          </a:lstStyle>
          <a:p>
            <a:fld id="{DD495862-99F7-B14C-A46D-B9DC526AFDC1}" type="slidenum">
              <a:rPr lang="zh-CN" altLang="en-US"/>
              <a:t>‹#›</a:t>
            </a:fld>
            <a:endParaRPr lang="zh-CN" altLang="en-US"/>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6"/>
          <p:cNvSpPr>
            <a:spLocks noGrp="1" noChangeArrowheads="1"/>
          </p:cNvSpPr>
          <p:nvPr>
            <p:ph type="dt" sz="half" idx="10"/>
          </p:nvPr>
        </p:nvSpPr>
        <p:spPr/>
        <p:txBody>
          <a:bodyPr/>
          <a:lstStyle>
            <a:lvl1pPr>
              <a:defRPr/>
            </a:lvl1pPr>
          </a:lstStyle>
          <a:p>
            <a:pPr>
              <a:defRPr/>
            </a:pPr>
            <a:fld id="{87430C44-AFD0-CB42-B452-567536048F23}" type="datetime1">
              <a:rPr lang="en-US" altLang="zh-CN" smtClean="0"/>
              <a:t>9/8/24</a:t>
            </a:fld>
            <a:endParaRPr lang="zh-CN" altLang="en-US"/>
          </a:p>
        </p:txBody>
      </p:sp>
      <p:sp>
        <p:nvSpPr>
          <p:cNvPr id="3" name="页脚占位符 7"/>
          <p:cNvSpPr>
            <a:spLocks noGrp="1" noChangeArrowheads="1"/>
          </p:cNvSpPr>
          <p:nvPr>
            <p:ph type="ftr" sz="quarter" idx="11"/>
          </p:nvPr>
        </p:nvSpPr>
        <p:spPr/>
        <p:txBody>
          <a:bodyPr/>
          <a:lstStyle>
            <a:lvl1pPr>
              <a:defRPr/>
            </a:lvl1pPr>
          </a:lstStyle>
          <a:p>
            <a:pPr>
              <a:defRPr/>
            </a:pPr>
            <a:endParaRPr lang="zh-CN" altLang="en-US"/>
          </a:p>
        </p:txBody>
      </p:sp>
      <p:sp>
        <p:nvSpPr>
          <p:cNvPr id="4" name="灯片编号占位符 8"/>
          <p:cNvSpPr>
            <a:spLocks noGrp="1" noChangeArrowheads="1"/>
          </p:cNvSpPr>
          <p:nvPr>
            <p:ph type="sldNum" sz="quarter" idx="12"/>
          </p:nvPr>
        </p:nvSpPr>
        <p:spPr/>
        <p:txBody>
          <a:bodyPr/>
          <a:lstStyle>
            <a:lvl1pPr>
              <a:defRPr/>
            </a:lvl1pPr>
          </a:lstStyle>
          <a:p>
            <a:fld id="{8033BFF2-F9AB-3D42-BEBB-8945BE53A5A8}" type="slidenum">
              <a:rPr lang="zh-CN" altLang="en-US"/>
              <a:t>‹#›</a:t>
            </a:fld>
            <a:endParaRPr lang="zh-CN" altLang="en-US"/>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6"/>
          <p:cNvSpPr>
            <a:spLocks noGrp="1" noChangeArrowheads="1"/>
          </p:cNvSpPr>
          <p:nvPr>
            <p:ph type="dt" sz="half" idx="10"/>
          </p:nvPr>
        </p:nvSpPr>
        <p:spPr/>
        <p:txBody>
          <a:bodyPr/>
          <a:lstStyle>
            <a:lvl1pPr>
              <a:defRPr/>
            </a:lvl1pPr>
          </a:lstStyle>
          <a:p>
            <a:pPr>
              <a:defRPr/>
            </a:pPr>
            <a:fld id="{12EE1DA3-5986-ED42-AB72-91D1ECC9539A}" type="datetime1">
              <a:rPr lang="en-US" altLang="zh-CN" smtClean="0"/>
              <a:t>9/8/24</a:t>
            </a:fld>
            <a:endParaRPr lang="zh-CN" altLang="en-US"/>
          </a:p>
        </p:txBody>
      </p:sp>
      <p:sp>
        <p:nvSpPr>
          <p:cNvPr id="6" name="页脚占位符 7"/>
          <p:cNvSpPr>
            <a:spLocks noGrp="1" noChangeArrowheads="1"/>
          </p:cNvSpPr>
          <p:nvPr>
            <p:ph type="ftr" sz="quarter" idx="11"/>
          </p:nvPr>
        </p:nvSpPr>
        <p:spPr/>
        <p:txBody>
          <a:bodyPr/>
          <a:lstStyle>
            <a:lvl1pPr>
              <a:defRPr/>
            </a:lvl1pPr>
          </a:lstStyle>
          <a:p>
            <a:pPr>
              <a:defRPr/>
            </a:pPr>
            <a:endParaRPr lang="zh-CN" altLang="en-US"/>
          </a:p>
        </p:txBody>
      </p:sp>
      <p:sp>
        <p:nvSpPr>
          <p:cNvPr id="7" name="灯片编号占位符 8"/>
          <p:cNvSpPr>
            <a:spLocks noGrp="1" noChangeArrowheads="1"/>
          </p:cNvSpPr>
          <p:nvPr>
            <p:ph type="sldNum" sz="quarter" idx="12"/>
          </p:nvPr>
        </p:nvSpPr>
        <p:spPr/>
        <p:txBody>
          <a:bodyPr/>
          <a:lstStyle>
            <a:lvl1pPr>
              <a:defRPr/>
            </a:lvl1pPr>
          </a:lstStyle>
          <a:p>
            <a:fld id="{39B43873-9AEA-5740-86A5-F7E5152F0C53}" type="slidenum">
              <a:rPr lang="zh-CN" altLang="en-US"/>
              <a:t>‹#›</a:t>
            </a:fld>
            <a:endParaRPr lang="zh-CN" altLang="en-US"/>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6"/>
          <p:cNvSpPr>
            <a:spLocks noGrp="1" noChangeArrowheads="1"/>
          </p:cNvSpPr>
          <p:nvPr>
            <p:ph type="dt" sz="half" idx="10"/>
          </p:nvPr>
        </p:nvSpPr>
        <p:spPr/>
        <p:txBody>
          <a:bodyPr/>
          <a:lstStyle>
            <a:lvl1pPr>
              <a:defRPr/>
            </a:lvl1pPr>
          </a:lstStyle>
          <a:p>
            <a:pPr>
              <a:defRPr/>
            </a:pPr>
            <a:fld id="{67045DC8-A95D-5942-8C22-7939AE39E475}" type="datetime1">
              <a:rPr lang="en-US" altLang="zh-CN" smtClean="0"/>
              <a:t>9/8/24</a:t>
            </a:fld>
            <a:endParaRPr lang="zh-CN" altLang="en-US"/>
          </a:p>
        </p:txBody>
      </p:sp>
      <p:sp>
        <p:nvSpPr>
          <p:cNvPr id="6" name="页脚占位符 7"/>
          <p:cNvSpPr>
            <a:spLocks noGrp="1" noChangeArrowheads="1"/>
          </p:cNvSpPr>
          <p:nvPr>
            <p:ph type="ftr" sz="quarter" idx="11"/>
          </p:nvPr>
        </p:nvSpPr>
        <p:spPr/>
        <p:txBody>
          <a:bodyPr/>
          <a:lstStyle>
            <a:lvl1pPr>
              <a:defRPr/>
            </a:lvl1pPr>
          </a:lstStyle>
          <a:p>
            <a:pPr>
              <a:defRPr/>
            </a:pPr>
            <a:endParaRPr lang="zh-CN" altLang="en-US"/>
          </a:p>
        </p:txBody>
      </p:sp>
      <p:sp>
        <p:nvSpPr>
          <p:cNvPr id="7" name="灯片编号占位符 8"/>
          <p:cNvSpPr>
            <a:spLocks noGrp="1" noChangeArrowheads="1"/>
          </p:cNvSpPr>
          <p:nvPr>
            <p:ph type="sldNum" sz="quarter" idx="12"/>
          </p:nvPr>
        </p:nvSpPr>
        <p:spPr/>
        <p:txBody>
          <a:bodyPr/>
          <a:lstStyle>
            <a:lvl1pPr>
              <a:defRPr/>
            </a:lvl1pPr>
          </a:lstStyle>
          <a:p>
            <a:fld id="{F35D7442-9B1E-FD4E-A9C7-63FAF1ABB3E8}" type="slidenum">
              <a:rPr lang="zh-CN" altLang="en-US"/>
              <a:t>‹#›</a:t>
            </a:fld>
            <a:endParaRPr lang="zh-CN" altLang="en-US"/>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6"/>
          <p:cNvSpPr>
            <a:spLocks noGrp="1" noChangeArrowheads="1"/>
          </p:cNvSpPr>
          <p:nvPr>
            <p:ph type="dt" sz="half" idx="10"/>
          </p:nvPr>
        </p:nvSpPr>
        <p:spPr/>
        <p:txBody>
          <a:bodyPr/>
          <a:lstStyle>
            <a:lvl1pPr>
              <a:defRPr/>
            </a:lvl1pPr>
          </a:lstStyle>
          <a:p>
            <a:pPr>
              <a:defRPr/>
            </a:pPr>
            <a:fld id="{265A1358-77B0-4145-969D-9D79FB0B347B}" type="datetime1">
              <a:rPr lang="en-US" altLang="zh-CN" smtClean="0"/>
              <a:t>9/8/24</a:t>
            </a:fld>
            <a:endParaRPr lang="zh-CN" altLang="en-US"/>
          </a:p>
        </p:txBody>
      </p:sp>
      <p:sp>
        <p:nvSpPr>
          <p:cNvPr id="5" name="页脚占位符 7"/>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8"/>
          <p:cNvSpPr>
            <a:spLocks noGrp="1" noChangeArrowheads="1"/>
          </p:cNvSpPr>
          <p:nvPr>
            <p:ph type="sldNum" sz="quarter" idx="12"/>
          </p:nvPr>
        </p:nvSpPr>
        <p:spPr/>
        <p:txBody>
          <a:bodyPr/>
          <a:lstStyle>
            <a:lvl1pPr>
              <a:defRPr/>
            </a:lvl1pPr>
          </a:lstStyle>
          <a:p>
            <a:fld id="{94F2578B-4FB3-0D41-916F-9183CB71EEE2}" type="slidenum">
              <a:rPr lang="zh-CN" altLang="en-US"/>
              <a:t>‹#›</a:t>
            </a:fld>
            <a:endParaRPr lang="zh-CN" altLang="en-US"/>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6"/>
          <p:cNvSpPr>
            <a:spLocks noGrp="1" noChangeArrowheads="1"/>
          </p:cNvSpPr>
          <p:nvPr>
            <p:ph type="dt" sz="half" idx="10"/>
          </p:nvPr>
        </p:nvSpPr>
        <p:spPr/>
        <p:txBody>
          <a:bodyPr/>
          <a:lstStyle>
            <a:lvl1pPr>
              <a:defRPr/>
            </a:lvl1pPr>
          </a:lstStyle>
          <a:p>
            <a:pPr>
              <a:defRPr/>
            </a:pPr>
            <a:fld id="{1DBA5F5A-6225-AE4B-94C0-E0F16E395809}" type="datetime1">
              <a:rPr lang="en-US" altLang="zh-CN" smtClean="0"/>
              <a:t>9/8/24</a:t>
            </a:fld>
            <a:endParaRPr lang="zh-CN" altLang="en-US"/>
          </a:p>
        </p:txBody>
      </p:sp>
      <p:sp>
        <p:nvSpPr>
          <p:cNvPr id="5" name="页脚占位符 7"/>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8"/>
          <p:cNvSpPr>
            <a:spLocks noGrp="1" noChangeArrowheads="1"/>
          </p:cNvSpPr>
          <p:nvPr>
            <p:ph type="sldNum" sz="quarter" idx="12"/>
          </p:nvPr>
        </p:nvSpPr>
        <p:spPr/>
        <p:txBody>
          <a:bodyPr/>
          <a:lstStyle>
            <a:lvl1pPr>
              <a:defRPr/>
            </a:lvl1pPr>
          </a:lstStyle>
          <a:p>
            <a:fld id="{8D85CA9C-5849-B14C-9D4D-C1AD01493C59}" type="slidenum">
              <a:rPr lang="zh-CN" altLang="en-US"/>
              <a:t>‹#›</a:t>
            </a:fld>
            <a:endParaRPr lang="zh-CN" altLang="en-US"/>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2"/>
          <p:cNvSpPr>
            <a:spLocks noGrp="1" noChangeArrowheads="1"/>
          </p:cNvSpPr>
          <p:nvPr>
            <p:ph type="dt" sz="half" idx="10"/>
          </p:nvPr>
        </p:nvSpPr>
        <p:spPr/>
        <p:txBody>
          <a:bodyPr/>
          <a:lstStyle>
            <a:lvl1pPr>
              <a:defRPr/>
            </a:lvl1pPr>
          </a:lstStyle>
          <a:p>
            <a:pPr>
              <a:defRPr/>
            </a:pPr>
            <a:fld id="{79C2F608-3B03-6D4C-BDD6-DFEC938DBE67}" type="datetime1">
              <a:rPr lang="en-US" altLang="zh-CN" smtClean="0"/>
              <a:t>9/8/24</a:t>
            </a:fld>
            <a:endParaRPr lang="zh-CN" altLang="en-US"/>
          </a:p>
        </p:txBody>
      </p:sp>
      <p:sp>
        <p:nvSpPr>
          <p:cNvPr id="5" name="页脚占位符 3"/>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4"/>
          <p:cNvSpPr>
            <a:spLocks noGrp="1" noChangeArrowheads="1"/>
          </p:cNvSpPr>
          <p:nvPr>
            <p:ph type="sldNum" sz="quarter" idx="12"/>
          </p:nvPr>
        </p:nvSpPr>
        <p:spPr/>
        <p:txBody>
          <a:bodyPr/>
          <a:lstStyle>
            <a:lvl1pPr>
              <a:defRPr/>
            </a:lvl1pPr>
          </a:lstStyle>
          <a:p>
            <a:fld id="{2303EB9B-8BFB-CC4D-8ED5-8EDC6FDDA47E}" type="slidenum">
              <a:rPr lang="zh-CN" altLang="en-US"/>
              <a:t>‹#›</a:t>
            </a:fld>
            <a:endParaRPr lang="zh-CN" altLang="en-US"/>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2"/>
          <p:cNvSpPr>
            <a:spLocks noGrp="1" noChangeArrowheads="1"/>
          </p:cNvSpPr>
          <p:nvPr>
            <p:ph type="dt" sz="half" idx="10"/>
          </p:nvPr>
        </p:nvSpPr>
        <p:spPr/>
        <p:txBody>
          <a:bodyPr/>
          <a:lstStyle>
            <a:lvl1pPr>
              <a:defRPr/>
            </a:lvl1pPr>
          </a:lstStyle>
          <a:p>
            <a:pPr>
              <a:defRPr/>
            </a:pPr>
            <a:fld id="{E69C3134-D7EB-C849-9F46-1876458D3C1D}" type="datetime1">
              <a:rPr lang="en-US" altLang="zh-CN" smtClean="0"/>
              <a:t>9/8/24</a:t>
            </a:fld>
            <a:endParaRPr lang="zh-CN" altLang="en-US"/>
          </a:p>
        </p:txBody>
      </p:sp>
      <p:sp>
        <p:nvSpPr>
          <p:cNvPr id="5" name="页脚占位符 3"/>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4"/>
          <p:cNvSpPr>
            <a:spLocks noGrp="1" noChangeArrowheads="1"/>
          </p:cNvSpPr>
          <p:nvPr>
            <p:ph type="sldNum" sz="quarter" idx="12"/>
          </p:nvPr>
        </p:nvSpPr>
        <p:spPr/>
        <p:txBody>
          <a:bodyPr/>
          <a:lstStyle>
            <a:lvl1pPr>
              <a:defRPr/>
            </a:lvl1pPr>
          </a:lstStyle>
          <a:p>
            <a:fld id="{1C2E51BC-1F7A-5140-8BA7-490B296FF5B1}" type="slidenum">
              <a:rPr lang="zh-CN" altLang="en-US"/>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noChangeArrowheads="1"/>
          </p:cNvSpPr>
          <p:nvPr>
            <p:ph type="dt" sz="half" idx="10"/>
          </p:nvPr>
        </p:nvSpPr>
        <p:spPr/>
        <p:txBody>
          <a:bodyPr/>
          <a:lstStyle>
            <a:lvl1pPr>
              <a:defRPr/>
            </a:lvl1pPr>
          </a:lstStyle>
          <a:p>
            <a:pPr>
              <a:defRPr/>
            </a:pPr>
            <a:fld id="{4D38165D-90BA-354E-92A2-D9ABE7B2BA38}" type="datetime1">
              <a:rPr lang="en-US" altLang="zh-CN" smtClean="0"/>
              <a:t>9/8/24</a:t>
            </a:fld>
            <a:endParaRPr lang="zh-CN" altLang="en-US"/>
          </a:p>
        </p:txBody>
      </p:sp>
      <p:sp>
        <p:nvSpPr>
          <p:cNvPr id="3"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4" name="灯片编号占位符 5"/>
          <p:cNvSpPr>
            <a:spLocks noGrp="1" noChangeArrowheads="1"/>
          </p:cNvSpPr>
          <p:nvPr>
            <p:ph type="sldNum" sz="quarter" idx="12"/>
          </p:nvPr>
        </p:nvSpPr>
        <p:spPr/>
        <p:txBody>
          <a:bodyPr/>
          <a:lstStyle>
            <a:lvl1pPr>
              <a:defRPr/>
            </a:lvl1pPr>
          </a:lstStyle>
          <a:p>
            <a:fld id="{465717F2-DE62-A445-9F03-50055757659A}" type="slidenum">
              <a:rPr lang="zh-CN" altLang="en-US"/>
              <a:t>‹#›</a:t>
            </a:fld>
            <a:endParaRPr lang="zh-CN" altLang="en-US"/>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2"/>
          <p:cNvSpPr>
            <a:spLocks noGrp="1" noChangeArrowheads="1"/>
          </p:cNvSpPr>
          <p:nvPr>
            <p:ph type="dt" sz="half" idx="10"/>
          </p:nvPr>
        </p:nvSpPr>
        <p:spPr/>
        <p:txBody>
          <a:bodyPr/>
          <a:lstStyle>
            <a:lvl1pPr>
              <a:defRPr/>
            </a:lvl1pPr>
          </a:lstStyle>
          <a:p>
            <a:pPr>
              <a:defRPr/>
            </a:pPr>
            <a:fld id="{7445A007-48AD-1A4A-B704-999531B31B0C}" type="datetime1">
              <a:rPr lang="en-US" altLang="zh-CN" smtClean="0"/>
              <a:t>9/8/24</a:t>
            </a:fld>
            <a:endParaRPr lang="zh-CN" altLang="en-US"/>
          </a:p>
        </p:txBody>
      </p:sp>
      <p:sp>
        <p:nvSpPr>
          <p:cNvPr id="5" name="页脚占位符 3"/>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4"/>
          <p:cNvSpPr>
            <a:spLocks noGrp="1" noChangeArrowheads="1"/>
          </p:cNvSpPr>
          <p:nvPr>
            <p:ph type="sldNum" sz="quarter" idx="12"/>
          </p:nvPr>
        </p:nvSpPr>
        <p:spPr/>
        <p:txBody>
          <a:bodyPr/>
          <a:lstStyle>
            <a:lvl1pPr>
              <a:defRPr/>
            </a:lvl1pPr>
          </a:lstStyle>
          <a:p>
            <a:fld id="{AC641C08-80B9-824F-80AA-1FD655EBA343}" type="slidenum">
              <a:rPr lang="zh-CN" altLang="en-US"/>
              <a:t>‹#›</a:t>
            </a:fld>
            <a:endParaRPr lang="zh-CN" altLang="en-US"/>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2"/>
          <p:cNvSpPr>
            <a:spLocks noGrp="1" noChangeArrowheads="1"/>
          </p:cNvSpPr>
          <p:nvPr>
            <p:ph type="dt" sz="half" idx="10"/>
          </p:nvPr>
        </p:nvSpPr>
        <p:spPr/>
        <p:txBody>
          <a:bodyPr/>
          <a:lstStyle>
            <a:lvl1pPr>
              <a:defRPr/>
            </a:lvl1pPr>
          </a:lstStyle>
          <a:p>
            <a:pPr>
              <a:defRPr/>
            </a:pPr>
            <a:fld id="{0FB9B331-A639-DD43-B591-E597A8FAFB5E}" type="datetime1">
              <a:rPr lang="en-US" altLang="zh-CN" smtClean="0"/>
              <a:t>9/8/24</a:t>
            </a:fld>
            <a:endParaRPr lang="zh-CN" altLang="en-US"/>
          </a:p>
        </p:txBody>
      </p:sp>
      <p:sp>
        <p:nvSpPr>
          <p:cNvPr id="6" name="页脚占位符 3"/>
          <p:cNvSpPr>
            <a:spLocks noGrp="1" noChangeArrowheads="1"/>
          </p:cNvSpPr>
          <p:nvPr>
            <p:ph type="ftr" sz="quarter" idx="11"/>
          </p:nvPr>
        </p:nvSpPr>
        <p:spPr/>
        <p:txBody>
          <a:bodyPr/>
          <a:lstStyle>
            <a:lvl1pPr>
              <a:defRPr/>
            </a:lvl1pPr>
          </a:lstStyle>
          <a:p>
            <a:pPr>
              <a:defRPr/>
            </a:pPr>
            <a:endParaRPr lang="zh-CN" altLang="en-US"/>
          </a:p>
        </p:txBody>
      </p:sp>
      <p:sp>
        <p:nvSpPr>
          <p:cNvPr id="7" name="灯片编号占位符 4"/>
          <p:cNvSpPr>
            <a:spLocks noGrp="1" noChangeArrowheads="1"/>
          </p:cNvSpPr>
          <p:nvPr>
            <p:ph type="sldNum" sz="quarter" idx="12"/>
          </p:nvPr>
        </p:nvSpPr>
        <p:spPr/>
        <p:txBody>
          <a:bodyPr/>
          <a:lstStyle>
            <a:lvl1pPr>
              <a:defRPr/>
            </a:lvl1pPr>
          </a:lstStyle>
          <a:p>
            <a:fld id="{0011BCF0-D6C5-F545-B348-41573C4085C7}" type="slidenum">
              <a:rPr lang="zh-CN" altLang="en-US"/>
              <a:t>‹#›</a:t>
            </a:fld>
            <a:endParaRPr lang="zh-CN" altLang="en-US"/>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2"/>
          <p:cNvSpPr>
            <a:spLocks noGrp="1" noChangeArrowheads="1"/>
          </p:cNvSpPr>
          <p:nvPr>
            <p:ph type="dt" sz="half" idx="10"/>
          </p:nvPr>
        </p:nvSpPr>
        <p:spPr/>
        <p:txBody>
          <a:bodyPr/>
          <a:lstStyle>
            <a:lvl1pPr>
              <a:defRPr/>
            </a:lvl1pPr>
          </a:lstStyle>
          <a:p>
            <a:pPr>
              <a:defRPr/>
            </a:pPr>
            <a:fld id="{378ED8CA-34EB-1A43-B2F8-5B047F67EA75}" type="datetime1">
              <a:rPr lang="en-US" altLang="zh-CN" smtClean="0"/>
              <a:t>9/8/24</a:t>
            </a:fld>
            <a:endParaRPr lang="zh-CN" altLang="en-US"/>
          </a:p>
        </p:txBody>
      </p:sp>
      <p:sp>
        <p:nvSpPr>
          <p:cNvPr id="8" name="页脚占位符 3"/>
          <p:cNvSpPr>
            <a:spLocks noGrp="1" noChangeArrowheads="1"/>
          </p:cNvSpPr>
          <p:nvPr>
            <p:ph type="ftr" sz="quarter" idx="11"/>
          </p:nvPr>
        </p:nvSpPr>
        <p:spPr/>
        <p:txBody>
          <a:bodyPr/>
          <a:lstStyle>
            <a:lvl1pPr>
              <a:defRPr/>
            </a:lvl1pPr>
          </a:lstStyle>
          <a:p>
            <a:pPr>
              <a:defRPr/>
            </a:pPr>
            <a:endParaRPr lang="zh-CN" altLang="en-US"/>
          </a:p>
        </p:txBody>
      </p:sp>
      <p:sp>
        <p:nvSpPr>
          <p:cNvPr id="9" name="灯片编号占位符 4"/>
          <p:cNvSpPr>
            <a:spLocks noGrp="1" noChangeArrowheads="1"/>
          </p:cNvSpPr>
          <p:nvPr>
            <p:ph type="sldNum" sz="quarter" idx="12"/>
          </p:nvPr>
        </p:nvSpPr>
        <p:spPr/>
        <p:txBody>
          <a:bodyPr/>
          <a:lstStyle>
            <a:lvl1pPr>
              <a:defRPr/>
            </a:lvl1pPr>
          </a:lstStyle>
          <a:p>
            <a:fld id="{8E6A2CFA-4A84-7B41-A0C7-9953F846978C}" type="slidenum">
              <a:rPr lang="zh-CN" altLang="en-US"/>
              <a:t>‹#›</a:t>
            </a:fld>
            <a:endParaRPr lang="zh-CN" altLang="en-US"/>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noChangeArrowheads="1"/>
          </p:cNvSpPr>
          <p:nvPr>
            <p:ph type="dt" sz="half" idx="10"/>
          </p:nvPr>
        </p:nvSpPr>
        <p:spPr/>
        <p:txBody>
          <a:bodyPr/>
          <a:lstStyle>
            <a:lvl1pPr>
              <a:defRPr/>
            </a:lvl1pPr>
          </a:lstStyle>
          <a:p>
            <a:pPr>
              <a:defRPr/>
            </a:pPr>
            <a:fld id="{01F9AAE2-6B61-0143-961B-858B00B0F595}" type="datetime1">
              <a:rPr lang="en-US" altLang="zh-CN" smtClean="0"/>
              <a:t>9/8/24</a:t>
            </a:fld>
            <a:endParaRPr lang="zh-CN" altLang="en-US"/>
          </a:p>
        </p:txBody>
      </p:sp>
      <p:sp>
        <p:nvSpPr>
          <p:cNvPr id="4" name="页脚占位符 3"/>
          <p:cNvSpPr>
            <a:spLocks noGrp="1" noChangeArrowheads="1"/>
          </p:cNvSpPr>
          <p:nvPr>
            <p:ph type="ftr" sz="quarter" idx="11"/>
          </p:nvPr>
        </p:nvSpPr>
        <p:spPr/>
        <p:txBody>
          <a:bodyPr/>
          <a:lstStyle>
            <a:lvl1pPr>
              <a:defRPr/>
            </a:lvl1pPr>
          </a:lstStyle>
          <a:p>
            <a:pPr>
              <a:defRPr/>
            </a:pPr>
            <a:endParaRPr lang="zh-CN" altLang="en-US"/>
          </a:p>
        </p:txBody>
      </p:sp>
      <p:sp>
        <p:nvSpPr>
          <p:cNvPr id="5" name="灯片编号占位符 4"/>
          <p:cNvSpPr>
            <a:spLocks noGrp="1" noChangeArrowheads="1"/>
          </p:cNvSpPr>
          <p:nvPr>
            <p:ph type="sldNum" sz="quarter" idx="12"/>
          </p:nvPr>
        </p:nvSpPr>
        <p:spPr/>
        <p:txBody>
          <a:bodyPr/>
          <a:lstStyle>
            <a:lvl1pPr>
              <a:defRPr/>
            </a:lvl1pPr>
          </a:lstStyle>
          <a:p>
            <a:fld id="{AC12F683-DD74-1748-971B-0DA0BE4A670F}" type="slidenum">
              <a:rPr lang="zh-CN" altLang="en-US"/>
              <a:t>‹#›</a:t>
            </a:fld>
            <a:endParaRPr lang="zh-CN" altLang="en-US"/>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2"/>
          <p:cNvSpPr>
            <a:spLocks noGrp="1" noChangeArrowheads="1"/>
          </p:cNvSpPr>
          <p:nvPr>
            <p:ph type="dt" sz="half" idx="10"/>
          </p:nvPr>
        </p:nvSpPr>
        <p:spPr/>
        <p:txBody>
          <a:bodyPr/>
          <a:lstStyle>
            <a:lvl1pPr>
              <a:defRPr/>
            </a:lvl1pPr>
          </a:lstStyle>
          <a:p>
            <a:pPr>
              <a:defRPr/>
            </a:pPr>
            <a:fld id="{6B767585-FF37-6049-B129-74614F4BCD96}" type="datetime1">
              <a:rPr lang="en-US" altLang="zh-CN" smtClean="0"/>
              <a:t>9/8/24</a:t>
            </a:fld>
            <a:endParaRPr lang="zh-CN" altLang="en-US"/>
          </a:p>
        </p:txBody>
      </p:sp>
      <p:sp>
        <p:nvSpPr>
          <p:cNvPr id="3" name="页脚占位符 3"/>
          <p:cNvSpPr>
            <a:spLocks noGrp="1" noChangeArrowheads="1"/>
          </p:cNvSpPr>
          <p:nvPr>
            <p:ph type="ftr" sz="quarter" idx="11"/>
          </p:nvPr>
        </p:nvSpPr>
        <p:spPr/>
        <p:txBody>
          <a:bodyPr/>
          <a:lstStyle>
            <a:lvl1pPr>
              <a:defRPr/>
            </a:lvl1pPr>
          </a:lstStyle>
          <a:p>
            <a:pPr>
              <a:defRPr/>
            </a:pPr>
            <a:endParaRPr lang="zh-CN" altLang="en-US"/>
          </a:p>
        </p:txBody>
      </p:sp>
      <p:sp>
        <p:nvSpPr>
          <p:cNvPr id="4" name="灯片编号占位符 4"/>
          <p:cNvSpPr>
            <a:spLocks noGrp="1" noChangeArrowheads="1"/>
          </p:cNvSpPr>
          <p:nvPr>
            <p:ph type="sldNum" sz="quarter" idx="12"/>
          </p:nvPr>
        </p:nvSpPr>
        <p:spPr/>
        <p:txBody>
          <a:bodyPr/>
          <a:lstStyle>
            <a:lvl1pPr>
              <a:defRPr/>
            </a:lvl1pPr>
          </a:lstStyle>
          <a:p>
            <a:fld id="{92692129-A7ED-1744-B958-4C0EC93A1312}" type="slidenum">
              <a:rPr lang="zh-CN" altLang="en-US"/>
              <a:t>‹#›</a:t>
            </a:fld>
            <a:endParaRPr lang="zh-CN" altLang="en-US"/>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2"/>
          <p:cNvSpPr>
            <a:spLocks noGrp="1" noChangeArrowheads="1"/>
          </p:cNvSpPr>
          <p:nvPr>
            <p:ph type="dt" sz="half" idx="10"/>
          </p:nvPr>
        </p:nvSpPr>
        <p:spPr/>
        <p:txBody>
          <a:bodyPr/>
          <a:lstStyle>
            <a:lvl1pPr>
              <a:defRPr/>
            </a:lvl1pPr>
          </a:lstStyle>
          <a:p>
            <a:pPr>
              <a:defRPr/>
            </a:pPr>
            <a:fld id="{DD29AB56-62D2-4A4C-9D0C-2151D0FDC354}" type="datetime1">
              <a:rPr lang="en-US" altLang="zh-CN" smtClean="0"/>
              <a:t>9/8/24</a:t>
            </a:fld>
            <a:endParaRPr lang="zh-CN" altLang="en-US"/>
          </a:p>
        </p:txBody>
      </p:sp>
      <p:sp>
        <p:nvSpPr>
          <p:cNvPr id="6" name="页脚占位符 3"/>
          <p:cNvSpPr>
            <a:spLocks noGrp="1" noChangeArrowheads="1"/>
          </p:cNvSpPr>
          <p:nvPr>
            <p:ph type="ftr" sz="quarter" idx="11"/>
          </p:nvPr>
        </p:nvSpPr>
        <p:spPr/>
        <p:txBody>
          <a:bodyPr/>
          <a:lstStyle>
            <a:lvl1pPr>
              <a:defRPr/>
            </a:lvl1pPr>
          </a:lstStyle>
          <a:p>
            <a:pPr>
              <a:defRPr/>
            </a:pPr>
            <a:endParaRPr lang="zh-CN" altLang="en-US"/>
          </a:p>
        </p:txBody>
      </p:sp>
      <p:sp>
        <p:nvSpPr>
          <p:cNvPr id="7" name="灯片编号占位符 4"/>
          <p:cNvSpPr>
            <a:spLocks noGrp="1" noChangeArrowheads="1"/>
          </p:cNvSpPr>
          <p:nvPr>
            <p:ph type="sldNum" sz="quarter" idx="12"/>
          </p:nvPr>
        </p:nvSpPr>
        <p:spPr/>
        <p:txBody>
          <a:bodyPr/>
          <a:lstStyle>
            <a:lvl1pPr>
              <a:defRPr/>
            </a:lvl1pPr>
          </a:lstStyle>
          <a:p>
            <a:fld id="{AF8F63FA-0215-3943-97B2-090CD15AA2FF}" type="slidenum">
              <a:rPr lang="zh-CN" altLang="en-US"/>
              <a:t>‹#›</a:t>
            </a:fld>
            <a:endParaRPr lang="zh-CN" altLang="en-US"/>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2"/>
          <p:cNvSpPr>
            <a:spLocks noGrp="1" noChangeArrowheads="1"/>
          </p:cNvSpPr>
          <p:nvPr>
            <p:ph type="dt" sz="half" idx="10"/>
          </p:nvPr>
        </p:nvSpPr>
        <p:spPr/>
        <p:txBody>
          <a:bodyPr/>
          <a:lstStyle>
            <a:lvl1pPr>
              <a:defRPr/>
            </a:lvl1pPr>
          </a:lstStyle>
          <a:p>
            <a:pPr>
              <a:defRPr/>
            </a:pPr>
            <a:fld id="{D414298F-C323-6441-8315-543F41E20972}" type="datetime1">
              <a:rPr lang="en-US" altLang="zh-CN" smtClean="0"/>
              <a:t>9/8/24</a:t>
            </a:fld>
            <a:endParaRPr lang="zh-CN" altLang="en-US"/>
          </a:p>
        </p:txBody>
      </p:sp>
      <p:sp>
        <p:nvSpPr>
          <p:cNvPr id="6" name="页脚占位符 3"/>
          <p:cNvSpPr>
            <a:spLocks noGrp="1" noChangeArrowheads="1"/>
          </p:cNvSpPr>
          <p:nvPr>
            <p:ph type="ftr" sz="quarter" idx="11"/>
          </p:nvPr>
        </p:nvSpPr>
        <p:spPr/>
        <p:txBody>
          <a:bodyPr/>
          <a:lstStyle>
            <a:lvl1pPr>
              <a:defRPr/>
            </a:lvl1pPr>
          </a:lstStyle>
          <a:p>
            <a:pPr>
              <a:defRPr/>
            </a:pPr>
            <a:endParaRPr lang="zh-CN" altLang="en-US"/>
          </a:p>
        </p:txBody>
      </p:sp>
      <p:sp>
        <p:nvSpPr>
          <p:cNvPr id="7" name="灯片编号占位符 4"/>
          <p:cNvSpPr>
            <a:spLocks noGrp="1" noChangeArrowheads="1"/>
          </p:cNvSpPr>
          <p:nvPr>
            <p:ph type="sldNum" sz="quarter" idx="12"/>
          </p:nvPr>
        </p:nvSpPr>
        <p:spPr/>
        <p:txBody>
          <a:bodyPr/>
          <a:lstStyle>
            <a:lvl1pPr>
              <a:defRPr/>
            </a:lvl1pPr>
          </a:lstStyle>
          <a:p>
            <a:fld id="{BD11AEA3-4361-4348-AD6C-FBEF0C0D1C64}" type="slidenum">
              <a:rPr lang="zh-CN" altLang="en-US"/>
              <a:t>‹#›</a:t>
            </a:fld>
            <a:endParaRPr lang="zh-CN" altLang="en-US"/>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2"/>
          <p:cNvSpPr>
            <a:spLocks noGrp="1" noChangeArrowheads="1"/>
          </p:cNvSpPr>
          <p:nvPr>
            <p:ph type="dt" sz="half" idx="10"/>
          </p:nvPr>
        </p:nvSpPr>
        <p:spPr/>
        <p:txBody>
          <a:bodyPr/>
          <a:lstStyle>
            <a:lvl1pPr>
              <a:defRPr/>
            </a:lvl1pPr>
          </a:lstStyle>
          <a:p>
            <a:pPr>
              <a:defRPr/>
            </a:pPr>
            <a:fld id="{72CE229D-C0DB-544B-BE5B-B50154EDAF77}" type="datetime1">
              <a:rPr lang="en-US" altLang="zh-CN" smtClean="0"/>
              <a:t>9/8/24</a:t>
            </a:fld>
            <a:endParaRPr lang="zh-CN" altLang="en-US"/>
          </a:p>
        </p:txBody>
      </p:sp>
      <p:sp>
        <p:nvSpPr>
          <p:cNvPr id="5" name="页脚占位符 3"/>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4"/>
          <p:cNvSpPr>
            <a:spLocks noGrp="1" noChangeArrowheads="1"/>
          </p:cNvSpPr>
          <p:nvPr>
            <p:ph type="sldNum" sz="quarter" idx="12"/>
          </p:nvPr>
        </p:nvSpPr>
        <p:spPr/>
        <p:txBody>
          <a:bodyPr/>
          <a:lstStyle>
            <a:lvl1pPr>
              <a:defRPr/>
            </a:lvl1pPr>
          </a:lstStyle>
          <a:p>
            <a:fld id="{FDD79E03-43E7-C643-B12C-B8A5F159406B}" type="slidenum">
              <a:rPr lang="zh-CN" altLang="en-US"/>
              <a:t>‹#›</a:t>
            </a:fld>
            <a:endParaRPr lang="zh-CN" altLang="en-US"/>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2"/>
          <p:cNvSpPr>
            <a:spLocks noGrp="1" noChangeArrowheads="1"/>
          </p:cNvSpPr>
          <p:nvPr>
            <p:ph type="dt" sz="half" idx="10"/>
          </p:nvPr>
        </p:nvSpPr>
        <p:spPr/>
        <p:txBody>
          <a:bodyPr/>
          <a:lstStyle>
            <a:lvl1pPr>
              <a:defRPr/>
            </a:lvl1pPr>
          </a:lstStyle>
          <a:p>
            <a:pPr>
              <a:defRPr/>
            </a:pPr>
            <a:fld id="{85561BF6-9F7D-0D4B-9E09-AA620CD9EB48}" type="datetime1">
              <a:rPr lang="en-US" altLang="zh-CN" smtClean="0"/>
              <a:t>9/8/24</a:t>
            </a:fld>
            <a:endParaRPr lang="zh-CN" altLang="en-US"/>
          </a:p>
        </p:txBody>
      </p:sp>
      <p:sp>
        <p:nvSpPr>
          <p:cNvPr id="5" name="页脚占位符 3"/>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4"/>
          <p:cNvSpPr>
            <a:spLocks noGrp="1" noChangeArrowheads="1"/>
          </p:cNvSpPr>
          <p:nvPr>
            <p:ph type="sldNum" sz="quarter" idx="12"/>
          </p:nvPr>
        </p:nvSpPr>
        <p:spPr/>
        <p:txBody>
          <a:bodyPr/>
          <a:lstStyle>
            <a:lvl1pPr>
              <a:defRPr/>
            </a:lvl1pPr>
          </a:lstStyle>
          <a:p>
            <a:fld id="{C93A7075-4477-DF45-BA2A-1877F6F52904}" type="slidenum">
              <a:rPr lang="zh-CN" altLang="en-US"/>
              <a:t>‹#›</a:t>
            </a:fld>
            <a:endParaRPr lang="zh-CN" altLang="en-US"/>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1"/>
          <p:cNvSpPr>
            <a:spLocks noGrp="1" noChangeArrowheads="1"/>
          </p:cNvSpPr>
          <p:nvPr>
            <p:ph type="dt" sz="half" idx="10"/>
          </p:nvPr>
        </p:nvSpPr>
        <p:spPr/>
        <p:txBody>
          <a:bodyPr/>
          <a:lstStyle>
            <a:lvl1pPr>
              <a:defRPr/>
            </a:lvl1pPr>
          </a:lstStyle>
          <a:p>
            <a:pPr>
              <a:defRPr/>
            </a:pPr>
            <a:fld id="{640678C5-E45C-E447-B16D-3F6287AFEE97}" type="datetime1">
              <a:rPr lang="en-US" altLang="zh-CN" smtClean="0"/>
              <a:t>9/8/24</a:t>
            </a:fld>
            <a:endParaRPr lang="zh-CN" altLang="en-US"/>
          </a:p>
        </p:txBody>
      </p:sp>
      <p:sp>
        <p:nvSpPr>
          <p:cNvPr id="5" name="页脚占位符 2"/>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3"/>
          <p:cNvSpPr>
            <a:spLocks noGrp="1" noChangeArrowheads="1"/>
          </p:cNvSpPr>
          <p:nvPr>
            <p:ph type="sldNum" sz="quarter" idx="12"/>
          </p:nvPr>
        </p:nvSpPr>
        <p:spPr/>
        <p:txBody>
          <a:bodyPr/>
          <a:lstStyle>
            <a:lvl1pPr>
              <a:defRPr/>
            </a:lvl1pPr>
          </a:lstStyle>
          <a:p>
            <a:fld id="{0B4513A7-FA35-EC43-926A-68A927A14379}" type="slidenum">
              <a:rPr lang="zh-CN" altLang="en-US"/>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1_空白">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
            <a:ext cx="12192000" cy="6858001"/>
          </a:xfrm>
          <a:prstGeom prst="rect">
            <a:avLst/>
          </a:prstGeom>
        </p:spPr>
      </p:pic>
      <p:sp>
        <p:nvSpPr>
          <p:cNvPr id="2" name="日期占位符 3"/>
          <p:cNvSpPr>
            <a:spLocks noGrp="1" noChangeArrowheads="1"/>
          </p:cNvSpPr>
          <p:nvPr>
            <p:ph type="dt" sz="half" idx="10"/>
          </p:nvPr>
        </p:nvSpPr>
        <p:spPr/>
        <p:txBody>
          <a:bodyPr/>
          <a:lstStyle>
            <a:lvl1pPr>
              <a:defRPr/>
            </a:lvl1pPr>
          </a:lstStyle>
          <a:p>
            <a:pPr>
              <a:defRPr/>
            </a:pPr>
            <a:fld id="{4D38165D-90BA-354E-92A2-D9ABE7B2BA38}" type="datetime1">
              <a:rPr lang="en-US" altLang="zh-CN" smtClean="0"/>
              <a:t>9/8/24</a:t>
            </a:fld>
            <a:endParaRPr lang="zh-CN" altLang="en-US"/>
          </a:p>
        </p:txBody>
      </p:sp>
      <p:sp>
        <p:nvSpPr>
          <p:cNvPr id="3"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4" name="灯片编号占位符 5"/>
          <p:cNvSpPr>
            <a:spLocks noGrp="1" noChangeArrowheads="1"/>
          </p:cNvSpPr>
          <p:nvPr>
            <p:ph type="sldNum" sz="quarter" idx="12"/>
          </p:nvPr>
        </p:nvSpPr>
        <p:spPr/>
        <p:txBody>
          <a:bodyPr/>
          <a:lstStyle>
            <a:lvl1pPr>
              <a:defRPr/>
            </a:lvl1pPr>
          </a:lstStyle>
          <a:p>
            <a:fld id="{465717F2-DE62-A445-9F03-50055757659A}" type="slidenum">
              <a:rPr lang="zh-CN" altLang="en-US"/>
              <a:t>‹#›</a:t>
            </a:fld>
            <a:endParaRPr lang="zh-CN" altLang="en-US"/>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1"/>
          <p:cNvSpPr>
            <a:spLocks noGrp="1" noChangeArrowheads="1"/>
          </p:cNvSpPr>
          <p:nvPr>
            <p:ph type="dt" sz="half" idx="10"/>
          </p:nvPr>
        </p:nvSpPr>
        <p:spPr/>
        <p:txBody>
          <a:bodyPr/>
          <a:lstStyle>
            <a:lvl1pPr>
              <a:defRPr/>
            </a:lvl1pPr>
          </a:lstStyle>
          <a:p>
            <a:pPr>
              <a:defRPr/>
            </a:pPr>
            <a:fld id="{317494CF-264C-6541-AB1D-57E0774F308B}" type="datetime1">
              <a:rPr lang="en-US" altLang="zh-CN" smtClean="0"/>
              <a:t>9/8/24</a:t>
            </a:fld>
            <a:endParaRPr lang="zh-CN" altLang="en-US"/>
          </a:p>
        </p:txBody>
      </p:sp>
      <p:sp>
        <p:nvSpPr>
          <p:cNvPr id="5" name="页脚占位符 2"/>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3"/>
          <p:cNvSpPr>
            <a:spLocks noGrp="1" noChangeArrowheads="1"/>
          </p:cNvSpPr>
          <p:nvPr>
            <p:ph type="sldNum" sz="quarter" idx="12"/>
          </p:nvPr>
        </p:nvSpPr>
        <p:spPr/>
        <p:txBody>
          <a:bodyPr/>
          <a:lstStyle>
            <a:lvl1pPr>
              <a:defRPr/>
            </a:lvl1pPr>
          </a:lstStyle>
          <a:p>
            <a:fld id="{D9C8D41C-C3D4-B345-B5A9-0BDE241F22EA}" type="slidenum">
              <a:rPr lang="zh-CN" altLang="en-US"/>
              <a:t>‹#›</a:t>
            </a:fld>
            <a:endParaRPr lang="zh-CN" altLang="en-US"/>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1"/>
          <p:cNvSpPr>
            <a:spLocks noGrp="1" noChangeArrowheads="1"/>
          </p:cNvSpPr>
          <p:nvPr>
            <p:ph type="dt" sz="half" idx="10"/>
          </p:nvPr>
        </p:nvSpPr>
        <p:spPr/>
        <p:txBody>
          <a:bodyPr/>
          <a:lstStyle>
            <a:lvl1pPr>
              <a:defRPr/>
            </a:lvl1pPr>
          </a:lstStyle>
          <a:p>
            <a:pPr>
              <a:defRPr/>
            </a:pPr>
            <a:fld id="{15A7121B-BAA1-FE4F-A4A5-63E46F1B7EB3}" type="datetime1">
              <a:rPr lang="en-US" altLang="zh-CN" smtClean="0"/>
              <a:t>9/8/24</a:t>
            </a:fld>
            <a:endParaRPr lang="zh-CN" altLang="en-US"/>
          </a:p>
        </p:txBody>
      </p:sp>
      <p:sp>
        <p:nvSpPr>
          <p:cNvPr id="5" name="页脚占位符 2"/>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3"/>
          <p:cNvSpPr>
            <a:spLocks noGrp="1" noChangeArrowheads="1"/>
          </p:cNvSpPr>
          <p:nvPr>
            <p:ph type="sldNum" sz="quarter" idx="12"/>
          </p:nvPr>
        </p:nvSpPr>
        <p:spPr/>
        <p:txBody>
          <a:bodyPr/>
          <a:lstStyle>
            <a:lvl1pPr>
              <a:defRPr/>
            </a:lvl1pPr>
          </a:lstStyle>
          <a:p>
            <a:fld id="{0E06B251-8A4D-A04B-BFD7-848ED45A9AB7}" type="slidenum">
              <a:rPr lang="zh-CN" altLang="en-US"/>
              <a:t>‹#›</a:t>
            </a:fld>
            <a:endParaRPr lang="zh-CN" altLang="en-US"/>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1"/>
          <p:cNvSpPr>
            <a:spLocks noGrp="1" noChangeArrowheads="1"/>
          </p:cNvSpPr>
          <p:nvPr>
            <p:ph type="dt" sz="half" idx="10"/>
          </p:nvPr>
        </p:nvSpPr>
        <p:spPr/>
        <p:txBody>
          <a:bodyPr/>
          <a:lstStyle>
            <a:lvl1pPr>
              <a:defRPr/>
            </a:lvl1pPr>
          </a:lstStyle>
          <a:p>
            <a:pPr>
              <a:defRPr/>
            </a:pPr>
            <a:fld id="{DA80225B-005C-D744-B78F-2070FA6C8ABE}" type="datetime1">
              <a:rPr lang="en-US" altLang="zh-CN" smtClean="0"/>
              <a:t>9/8/24</a:t>
            </a:fld>
            <a:endParaRPr lang="zh-CN" altLang="en-US"/>
          </a:p>
        </p:txBody>
      </p:sp>
      <p:sp>
        <p:nvSpPr>
          <p:cNvPr id="6" name="页脚占位符 2"/>
          <p:cNvSpPr>
            <a:spLocks noGrp="1" noChangeArrowheads="1"/>
          </p:cNvSpPr>
          <p:nvPr>
            <p:ph type="ftr" sz="quarter" idx="11"/>
          </p:nvPr>
        </p:nvSpPr>
        <p:spPr/>
        <p:txBody>
          <a:bodyPr/>
          <a:lstStyle>
            <a:lvl1pPr>
              <a:defRPr/>
            </a:lvl1pPr>
          </a:lstStyle>
          <a:p>
            <a:pPr>
              <a:defRPr/>
            </a:pPr>
            <a:endParaRPr lang="zh-CN" altLang="en-US"/>
          </a:p>
        </p:txBody>
      </p:sp>
      <p:sp>
        <p:nvSpPr>
          <p:cNvPr id="7" name="灯片编号占位符 3"/>
          <p:cNvSpPr>
            <a:spLocks noGrp="1" noChangeArrowheads="1"/>
          </p:cNvSpPr>
          <p:nvPr>
            <p:ph type="sldNum" sz="quarter" idx="12"/>
          </p:nvPr>
        </p:nvSpPr>
        <p:spPr/>
        <p:txBody>
          <a:bodyPr/>
          <a:lstStyle>
            <a:lvl1pPr>
              <a:defRPr/>
            </a:lvl1pPr>
          </a:lstStyle>
          <a:p>
            <a:fld id="{A28EDDA4-C9D8-604A-AC71-38AFFB71A38E}" type="slidenum">
              <a:rPr lang="zh-CN" altLang="en-US"/>
              <a:t>‹#›</a:t>
            </a:fld>
            <a:endParaRPr lang="zh-CN" altLang="en-US"/>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1"/>
          <p:cNvSpPr>
            <a:spLocks noGrp="1" noChangeArrowheads="1"/>
          </p:cNvSpPr>
          <p:nvPr>
            <p:ph type="dt" sz="half" idx="10"/>
          </p:nvPr>
        </p:nvSpPr>
        <p:spPr/>
        <p:txBody>
          <a:bodyPr/>
          <a:lstStyle>
            <a:lvl1pPr>
              <a:defRPr/>
            </a:lvl1pPr>
          </a:lstStyle>
          <a:p>
            <a:pPr>
              <a:defRPr/>
            </a:pPr>
            <a:fld id="{500284D7-4D0D-694D-9396-AA66FD757779}" type="datetime1">
              <a:rPr lang="en-US" altLang="zh-CN" smtClean="0"/>
              <a:t>9/8/24</a:t>
            </a:fld>
            <a:endParaRPr lang="zh-CN" altLang="en-US"/>
          </a:p>
        </p:txBody>
      </p:sp>
      <p:sp>
        <p:nvSpPr>
          <p:cNvPr id="8" name="页脚占位符 2"/>
          <p:cNvSpPr>
            <a:spLocks noGrp="1" noChangeArrowheads="1"/>
          </p:cNvSpPr>
          <p:nvPr>
            <p:ph type="ftr" sz="quarter" idx="11"/>
          </p:nvPr>
        </p:nvSpPr>
        <p:spPr/>
        <p:txBody>
          <a:bodyPr/>
          <a:lstStyle>
            <a:lvl1pPr>
              <a:defRPr/>
            </a:lvl1pPr>
          </a:lstStyle>
          <a:p>
            <a:pPr>
              <a:defRPr/>
            </a:pPr>
            <a:endParaRPr lang="zh-CN" altLang="en-US"/>
          </a:p>
        </p:txBody>
      </p:sp>
      <p:sp>
        <p:nvSpPr>
          <p:cNvPr id="9" name="灯片编号占位符 3"/>
          <p:cNvSpPr>
            <a:spLocks noGrp="1" noChangeArrowheads="1"/>
          </p:cNvSpPr>
          <p:nvPr>
            <p:ph type="sldNum" sz="quarter" idx="12"/>
          </p:nvPr>
        </p:nvSpPr>
        <p:spPr/>
        <p:txBody>
          <a:bodyPr/>
          <a:lstStyle>
            <a:lvl1pPr>
              <a:defRPr/>
            </a:lvl1pPr>
          </a:lstStyle>
          <a:p>
            <a:fld id="{51F1BB10-3AEF-2845-9C0A-63595EEB50FF}" type="slidenum">
              <a:rPr lang="zh-CN" altLang="en-US"/>
              <a:t>‹#›</a:t>
            </a:fld>
            <a:endParaRPr lang="zh-CN" altLang="en-US"/>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1"/>
          <p:cNvSpPr>
            <a:spLocks noGrp="1" noChangeArrowheads="1"/>
          </p:cNvSpPr>
          <p:nvPr>
            <p:ph type="dt" sz="half" idx="10"/>
          </p:nvPr>
        </p:nvSpPr>
        <p:spPr/>
        <p:txBody>
          <a:bodyPr/>
          <a:lstStyle>
            <a:lvl1pPr>
              <a:defRPr/>
            </a:lvl1pPr>
          </a:lstStyle>
          <a:p>
            <a:pPr>
              <a:defRPr/>
            </a:pPr>
            <a:fld id="{BC417756-586D-E84B-9CE3-8DF80DDBF296}" type="datetime1">
              <a:rPr lang="en-US" altLang="zh-CN" smtClean="0"/>
              <a:t>9/8/24</a:t>
            </a:fld>
            <a:endParaRPr lang="zh-CN" altLang="en-US"/>
          </a:p>
        </p:txBody>
      </p:sp>
      <p:sp>
        <p:nvSpPr>
          <p:cNvPr id="4" name="页脚占位符 2"/>
          <p:cNvSpPr>
            <a:spLocks noGrp="1" noChangeArrowheads="1"/>
          </p:cNvSpPr>
          <p:nvPr>
            <p:ph type="ftr" sz="quarter" idx="11"/>
          </p:nvPr>
        </p:nvSpPr>
        <p:spPr/>
        <p:txBody>
          <a:bodyPr/>
          <a:lstStyle>
            <a:lvl1pPr>
              <a:defRPr/>
            </a:lvl1pPr>
          </a:lstStyle>
          <a:p>
            <a:pPr>
              <a:defRPr/>
            </a:pPr>
            <a:endParaRPr lang="zh-CN" altLang="en-US"/>
          </a:p>
        </p:txBody>
      </p:sp>
      <p:sp>
        <p:nvSpPr>
          <p:cNvPr id="5" name="灯片编号占位符 3"/>
          <p:cNvSpPr>
            <a:spLocks noGrp="1" noChangeArrowheads="1"/>
          </p:cNvSpPr>
          <p:nvPr>
            <p:ph type="sldNum" sz="quarter" idx="12"/>
          </p:nvPr>
        </p:nvSpPr>
        <p:spPr/>
        <p:txBody>
          <a:bodyPr/>
          <a:lstStyle>
            <a:lvl1pPr>
              <a:defRPr/>
            </a:lvl1pPr>
          </a:lstStyle>
          <a:p>
            <a:fld id="{ADBED793-AE94-F24C-83AD-239CA033AF47}" type="slidenum">
              <a:rPr lang="zh-CN" altLang="en-US"/>
              <a:t>‹#›</a:t>
            </a:fld>
            <a:endParaRPr lang="zh-CN" altLang="en-US"/>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noChangeArrowheads="1"/>
          </p:cNvSpPr>
          <p:nvPr>
            <p:ph type="dt" sz="half" idx="10"/>
          </p:nvPr>
        </p:nvSpPr>
        <p:spPr/>
        <p:txBody>
          <a:bodyPr/>
          <a:lstStyle>
            <a:lvl1pPr>
              <a:defRPr/>
            </a:lvl1pPr>
          </a:lstStyle>
          <a:p>
            <a:pPr>
              <a:defRPr/>
            </a:pPr>
            <a:fld id="{88D6B8E5-12AE-1C4C-B0DD-455B4F32BAA6}" type="datetime1">
              <a:rPr lang="en-US" altLang="zh-CN" smtClean="0"/>
              <a:t>9/8/24</a:t>
            </a:fld>
            <a:endParaRPr lang="zh-CN" altLang="en-US"/>
          </a:p>
        </p:txBody>
      </p:sp>
      <p:sp>
        <p:nvSpPr>
          <p:cNvPr id="3" name="页脚占位符 2"/>
          <p:cNvSpPr>
            <a:spLocks noGrp="1" noChangeArrowheads="1"/>
          </p:cNvSpPr>
          <p:nvPr>
            <p:ph type="ftr" sz="quarter" idx="11"/>
          </p:nvPr>
        </p:nvSpPr>
        <p:spPr/>
        <p:txBody>
          <a:bodyPr/>
          <a:lstStyle>
            <a:lvl1pPr>
              <a:defRPr/>
            </a:lvl1pPr>
          </a:lstStyle>
          <a:p>
            <a:pPr>
              <a:defRPr/>
            </a:pPr>
            <a:endParaRPr lang="zh-CN" altLang="en-US"/>
          </a:p>
        </p:txBody>
      </p:sp>
      <p:sp>
        <p:nvSpPr>
          <p:cNvPr id="4" name="灯片编号占位符 3"/>
          <p:cNvSpPr>
            <a:spLocks noGrp="1" noChangeArrowheads="1"/>
          </p:cNvSpPr>
          <p:nvPr>
            <p:ph type="sldNum" sz="quarter" idx="12"/>
          </p:nvPr>
        </p:nvSpPr>
        <p:spPr/>
        <p:txBody>
          <a:bodyPr/>
          <a:lstStyle>
            <a:lvl1pPr>
              <a:defRPr/>
            </a:lvl1pPr>
          </a:lstStyle>
          <a:p>
            <a:fld id="{239E93C3-39D6-8949-B9DD-3A37464483A8}" type="slidenum">
              <a:rPr lang="zh-CN" altLang="en-US"/>
              <a:t>‹#›</a:t>
            </a:fld>
            <a:endParaRPr lang="zh-CN" altLang="en-US"/>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1"/>
          <p:cNvSpPr>
            <a:spLocks noGrp="1" noChangeArrowheads="1"/>
          </p:cNvSpPr>
          <p:nvPr>
            <p:ph type="dt" sz="half" idx="10"/>
          </p:nvPr>
        </p:nvSpPr>
        <p:spPr/>
        <p:txBody>
          <a:bodyPr/>
          <a:lstStyle>
            <a:lvl1pPr>
              <a:defRPr/>
            </a:lvl1pPr>
          </a:lstStyle>
          <a:p>
            <a:pPr>
              <a:defRPr/>
            </a:pPr>
            <a:fld id="{0B1F136D-F8CA-7848-8B3E-FBCED5A96E7B}" type="datetime1">
              <a:rPr lang="en-US" altLang="zh-CN" smtClean="0"/>
              <a:t>9/8/24</a:t>
            </a:fld>
            <a:endParaRPr lang="zh-CN" altLang="en-US"/>
          </a:p>
        </p:txBody>
      </p:sp>
      <p:sp>
        <p:nvSpPr>
          <p:cNvPr id="6" name="页脚占位符 2"/>
          <p:cNvSpPr>
            <a:spLocks noGrp="1" noChangeArrowheads="1"/>
          </p:cNvSpPr>
          <p:nvPr>
            <p:ph type="ftr" sz="quarter" idx="11"/>
          </p:nvPr>
        </p:nvSpPr>
        <p:spPr/>
        <p:txBody>
          <a:bodyPr/>
          <a:lstStyle>
            <a:lvl1pPr>
              <a:defRPr/>
            </a:lvl1pPr>
          </a:lstStyle>
          <a:p>
            <a:pPr>
              <a:defRPr/>
            </a:pPr>
            <a:endParaRPr lang="zh-CN" altLang="en-US"/>
          </a:p>
        </p:txBody>
      </p:sp>
      <p:sp>
        <p:nvSpPr>
          <p:cNvPr id="7" name="灯片编号占位符 3"/>
          <p:cNvSpPr>
            <a:spLocks noGrp="1" noChangeArrowheads="1"/>
          </p:cNvSpPr>
          <p:nvPr>
            <p:ph type="sldNum" sz="quarter" idx="12"/>
          </p:nvPr>
        </p:nvSpPr>
        <p:spPr/>
        <p:txBody>
          <a:bodyPr/>
          <a:lstStyle>
            <a:lvl1pPr>
              <a:defRPr/>
            </a:lvl1pPr>
          </a:lstStyle>
          <a:p>
            <a:fld id="{BBE9DC21-C7A6-3549-972A-1CA66D4D7EBC}" type="slidenum">
              <a:rPr lang="zh-CN" altLang="en-US"/>
              <a:t>‹#›</a:t>
            </a:fld>
            <a:endParaRPr lang="zh-CN" altLang="en-US"/>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1"/>
          <p:cNvSpPr>
            <a:spLocks noGrp="1" noChangeArrowheads="1"/>
          </p:cNvSpPr>
          <p:nvPr>
            <p:ph type="dt" sz="half" idx="10"/>
          </p:nvPr>
        </p:nvSpPr>
        <p:spPr/>
        <p:txBody>
          <a:bodyPr/>
          <a:lstStyle>
            <a:lvl1pPr>
              <a:defRPr/>
            </a:lvl1pPr>
          </a:lstStyle>
          <a:p>
            <a:pPr>
              <a:defRPr/>
            </a:pPr>
            <a:fld id="{FBC6E2BD-4CEE-8A48-8488-0E0BDA8AB426}" type="datetime1">
              <a:rPr lang="en-US" altLang="zh-CN" smtClean="0"/>
              <a:t>9/8/24</a:t>
            </a:fld>
            <a:endParaRPr lang="zh-CN" altLang="en-US"/>
          </a:p>
        </p:txBody>
      </p:sp>
      <p:sp>
        <p:nvSpPr>
          <p:cNvPr id="6" name="页脚占位符 2"/>
          <p:cNvSpPr>
            <a:spLocks noGrp="1" noChangeArrowheads="1"/>
          </p:cNvSpPr>
          <p:nvPr>
            <p:ph type="ftr" sz="quarter" idx="11"/>
          </p:nvPr>
        </p:nvSpPr>
        <p:spPr/>
        <p:txBody>
          <a:bodyPr/>
          <a:lstStyle>
            <a:lvl1pPr>
              <a:defRPr/>
            </a:lvl1pPr>
          </a:lstStyle>
          <a:p>
            <a:pPr>
              <a:defRPr/>
            </a:pPr>
            <a:endParaRPr lang="zh-CN" altLang="en-US"/>
          </a:p>
        </p:txBody>
      </p:sp>
      <p:sp>
        <p:nvSpPr>
          <p:cNvPr id="7" name="灯片编号占位符 3"/>
          <p:cNvSpPr>
            <a:spLocks noGrp="1" noChangeArrowheads="1"/>
          </p:cNvSpPr>
          <p:nvPr>
            <p:ph type="sldNum" sz="quarter" idx="12"/>
          </p:nvPr>
        </p:nvSpPr>
        <p:spPr/>
        <p:txBody>
          <a:bodyPr/>
          <a:lstStyle>
            <a:lvl1pPr>
              <a:defRPr/>
            </a:lvl1pPr>
          </a:lstStyle>
          <a:p>
            <a:fld id="{7E591506-34F3-B046-82E1-00B0CB69ADD7}" type="slidenum">
              <a:rPr lang="zh-CN" altLang="en-US"/>
              <a:t>‹#›</a:t>
            </a:fld>
            <a:endParaRPr lang="zh-CN" altLang="en-US"/>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1"/>
          <p:cNvSpPr>
            <a:spLocks noGrp="1" noChangeArrowheads="1"/>
          </p:cNvSpPr>
          <p:nvPr>
            <p:ph type="dt" sz="half" idx="10"/>
          </p:nvPr>
        </p:nvSpPr>
        <p:spPr/>
        <p:txBody>
          <a:bodyPr/>
          <a:lstStyle>
            <a:lvl1pPr>
              <a:defRPr/>
            </a:lvl1pPr>
          </a:lstStyle>
          <a:p>
            <a:pPr>
              <a:defRPr/>
            </a:pPr>
            <a:fld id="{4C1F2620-1865-5446-8312-58675EB60E39}" type="datetime1">
              <a:rPr lang="en-US" altLang="zh-CN" smtClean="0"/>
              <a:t>9/8/24</a:t>
            </a:fld>
            <a:endParaRPr lang="zh-CN" altLang="en-US"/>
          </a:p>
        </p:txBody>
      </p:sp>
      <p:sp>
        <p:nvSpPr>
          <p:cNvPr id="5" name="页脚占位符 2"/>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3"/>
          <p:cNvSpPr>
            <a:spLocks noGrp="1" noChangeArrowheads="1"/>
          </p:cNvSpPr>
          <p:nvPr>
            <p:ph type="sldNum" sz="quarter" idx="12"/>
          </p:nvPr>
        </p:nvSpPr>
        <p:spPr/>
        <p:txBody>
          <a:bodyPr/>
          <a:lstStyle>
            <a:lvl1pPr>
              <a:defRPr/>
            </a:lvl1pPr>
          </a:lstStyle>
          <a:p>
            <a:fld id="{5BCA6DA6-0486-F643-8E6E-066CF6F885EB}" type="slidenum">
              <a:rPr lang="zh-CN" altLang="en-US"/>
              <a:t>‹#›</a:t>
            </a:fld>
            <a:endParaRPr lang="zh-CN" altLang="en-US"/>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1"/>
          <p:cNvSpPr>
            <a:spLocks noGrp="1" noChangeArrowheads="1"/>
          </p:cNvSpPr>
          <p:nvPr>
            <p:ph type="dt" sz="half" idx="10"/>
          </p:nvPr>
        </p:nvSpPr>
        <p:spPr/>
        <p:txBody>
          <a:bodyPr/>
          <a:lstStyle>
            <a:lvl1pPr>
              <a:defRPr/>
            </a:lvl1pPr>
          </a:lstStyle>
          <a:p>
            <a:pPr>
              <a:defRPr/>
            </a:pPr>
            <a:fld id="{A12F294C-82AD-1C46-B9A5-D3B54440D8F4}" type="datetime1">
              <a:rPr lang="en-US" altLang="zh-CN" smtClean="0"/>
              <a:t>9/8/24</a:t>
            </a:fld>
            <a:endParaRPr lang="zh-CN" altLang="en-US"/>
          </a:p>
        </p:txBody>
      </p:sp>
      <p:sp>
        <p:nvSpPr>
          <p:cNvPr id="5" name="页脚占位符 2"/>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3"/>
          <p:cNvSpPr>
            <a:spLocks noGrp="1" noChangeArrowheads="1"/>
          </p:cNvSpPr>
          <p:nvPr>
            <p:ph type="sldNum" sz="quarter" idx="12"/>
          </p:nvPr>
        </p:nvSpPr>
        <p:spPr/>
        <p:txBody>
          <a:bodyPr/>
          <a:lstStyle>
            <a:lvl1pPr>
              <a:defRPr/>
            </a:lvl1pPr>
          </a:lstStyle>
          <a:p>
            <a:fld id="{3FBBC115-B61A-3141-8B9E-08C41243C688}" type="slidenum">
              <a:rPr lang="zh-CN" altLang="en-US"/>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p:cNvSpPr>
            <a:spLocks noGrp="1" noChangeArrowheads="1"/>
          </p:cNvSpPr>
          <p:nvPr>
            <p:ph type="dt" sz="half" idx="10"/>
          </p:nvPr>
        </p:nvSpPr>
        <p:spPr/>
        <p:txBody>
          <a:bodyPr/>
          <a:lstStyle>
            <a:lvl1pPr>
              <a:defRPr/>
            </a:lvl1pPr>
          </a:lstStyle>
          <a:p>
            <a:pPr>
              <a:defRPr/>
            </a:pPr>
            <a:fld id="{3AC78ABC-B14B-2B46-83CF-990A63C568E6}" type="datetime1">
              <a:rPr lang="en-US" altLang="zh-CN" smtClean="0"/>
              <a:t>9/8/24</a:t>
            </a:fld>
            <a:endParaRPr lang="zh-CN" altLang="en-US"/>
          </a:p>
        </p:txBody>
      </p:sp>
      <p:sp>
        <p:nvSpPr>
          <p:cNvPr id="6"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p:txBody>
          <a:bodyPr/>
          <a:lstStyle>
            <a:lvl1pPr>
              <a:defRPr/>
            </a:lvl1pPr>
          </a:lstStyle>
          <a:p>
            <a:fld id="{5FEEE151-EACB-EC42-8CF3-8F650FDF8E30}" type="slidenum">
              <a:rPr lang="zh-CN" altLang="en-US"/>
              <a:t>‹#›</a:t>
            </a:fld>
            <a:endParaRPr lang="zh-CN" altLang="en-US"/>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4"/>
          <p:cNvSpPr>
            <a:spLocks noGrp="1" noChangeArrowheads="1"/>
          </p:cNvSpPr>
          <p:nvPr>
            <p:ph type="dt" sz="half" idx="10"/>
          </p:nvPr>
        </p:nvSpPr>
        <p:spPr/>
        <p:txBody>
          <a:bodyPr/>
          <a:lstStyle>
            <a:lvl1pPr>
              <a:defRPr/>
            </a:lvl1pPr>
          </a:lstStyle>
          <a:p>
            <a:pPr>
              <a:defRPr/>
            </a:pPr>
            <a:fld id="{B905A384-8245-9F43-9C9C-6603A9EF34F1}" type="datetime1">
              <a:rPr lang="en-US" altLang="zh-CN" smtClean="0"/>
              <a:t>9/8/24</a:t>
            </a:fld>
            <a:endParaRPr lang="zh-CN" altLang="en-US"/>
          </a:p>
        </p:txBody>
      </p:sp>
      <p:sp>
        <p:nvSpPr>
          <p:cNvPr id="5" name="页脚占位符 5"/>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6"/>
          <p:cNvSpPr>
            <a:spLocks noGrp="1" noChangeArrowheads="1"/>
          </p:cNvSpPr>
          <p:nvPr>
            <p:ph type="sldNum" sz="quarter" idx="12"/>
          </p:nvPr>
        </p:nvSpPr>
        <p:spPr/>
        <p:txBody>
          <a:bodyPr/>
          <a:lstStyle>
            <a:lvl1pPr>
              <a:defRPr/>
            </a:lvl1pPr>
          </a:lstStyle>
          <a:p>
            <a:fld id="{CBFFF5E3-8A0D-8746-96D6-F41F8EE735AB}" type="slidenum">
              <a:rPr lang="zh-CN" altLang="en-US"/>
              <a:t>‹#›</a:t>
            </a:fld>
            <a:endParaRPr lang="zh-CN" altLang="en-US"/>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p:cNvSpPr>
            <a:spLocks noGrp="1" noChangeArrowheads="1"/>
          </p:cNvSpPr>
          <p:nvPr>
            <p:ph type="dt" sz="half" idx="10"/>
          </p:nvPr>
        </p:nvSpPr>
        <p:spPr/>
        <p:txBody>
          <a:bodyPr/>
          <a:lstStyle>
            <a:lvl1pPr>
              <a:defRPr/>
            </a:lvl1pPr>
          </a:lstStyle>
          <a:p>
            <a:pPr>
              <a:defRPr/>
            </a:pPr>
            <a:fld id="{96CF782A-2FCB-3E4F-8C02-4AAC4FCE3DC8}" type="datetime1">
              <a:rPr lang="en-US" altLang="zh-CN" smtClean="0"/>
              <a:t>9/8/24</a:t>
            </a:fld>
            <a:endParaRPr lang="zh-CN" altLang="en-US"/>
          </a:p>
        </p:txBody>
      </p:sp>
      <p:sp>
        <p:nvSpPr>
          <p:cNvPr id="5" name="页脚占位符 5"/>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6"/>
          <p:cNvSpPr>
            <a:spLocks noGrp="1" noChangeArrowheads="1"/>
          </p:cNvSpPr>
          <p:nvPr>
            <p:ph type="sldNum" sz="quarter" idx="12"/>
          </p:nvPr>
        </p:nvSpPr>
        <p:spPr/>
        <p:txBody>
          <a:bodyPr/>
          <a:lstStyle>
            <a:lvl1pPr>
              <a:defRPr/>
            </a:lvl1pPr>
          </a:lstStyle>
          <a:p>
            <a:fld id="{7D904B0D-75F0-BE48-8957-F01C903218E1}" type="slidenum">
              <a:rPr lang="zh-CN" altLang="en-US"/>
              <a:t>‹#›</a:t>
            </a:fld>
            <a:endParaRPr lang="zh-CN" altLang="en-US"/>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4"/>
          <p:cNvSpPr>
            <a:spLocks noGrp="1" noChangeArrowheads="1"/>
          </p:cNvSpPr>
          <p:nvPr>
            <p:ph type="dt" sz="half" idx="10"/>
          </p:nvPr>
        </p:nvSpPr>
        <p:spPr/>
        <p:txBody>
          <a:bodyPr/>
          <a:lstStyle>
            <a:lvl1pPr>
              <a:defRPr/>
            </a:lvl1pPr>
          </a:lstStyle>
          <a:p>
            <a:pPr>
              <a:defRPr/>
            </a:pPr>
            <a:fld id="{9977D37E-48C1-BE42-A4E6-50420974C11B}" type="datetime1">
              <a:rPr lang="en-US" altLang="zh-CN" smtClean="0"/>
              <a:t>9/8/24</a:t>
            </a:fld>
            <a:endParaRPr lang="zh-CN" altLang="en-US"/>
          </a:p>
        </p:txBody>
      </p:sp>
      <p:sp>
        <p:nvSpPr>
          <p:cNvPr id="5" name="页脚占位符 5"/>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6"/>
          <p:cNvSpPr>
            <a:spLocks noGrp="1" noChangeArrowheads="1"/>
          </p:cNvSpPr>
          <p:nvPr>
            <p:ph type="sldNum" sz="quarter" idx="12"/>
          </p:nvPr>
        </p:nvSpPr>
        <p:spPr/>
        <p:txBody>
          <a:bodyPr/>
          <a:lstStyle>
            <a:lvl1pPr>
              <a:defRPr/>
            </a:lvl1pPr>
          </a:lstStyle>
          <a:p>
            <a:fld id="{0C8095E6-A521-E646-833A-68E4CAE578C7}" type="slidenum">
              <a:rPr lang="zh-CN" altLang="en-US"/>
              <a:t>‹#›</a:t>
            </a:fld>
            <a:endParaRPr lang="zh-CN" altLang="en-US"/>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noChangeArrowheads="1"/>
          </p:cNvSpPr>
          <p:nvPr>
            <p:ph type="dt" sz="half" idx="10"/>
          </p:nvPr>
        </p:nvSpPr>
        <p:spPr/>
        <p:txBody>
          <a:bodyPr/>
          <a:lstStyle>
            <a:lvl1pPr>
              <a:defRPr/>
            </a:lvl1pPr>
          </a:lstStyle>
          <a:p>
            <a:pPr>
              <a:defRPr/>
            </a:pPr>
            <a:fld id="{35F6A0AB-6B03-4841-8C50-6046AEEE407A}" type="datetime1">
              <a:rPr lang="en-US" altLang="zh-CN" smtClean="0"/>
              <a:t>9/8/24</a:t>
            </a:fld>
            <a:endParaRPr lang="zh-CN" altLang="en-US"/>
          </a:p>
        </p:txBody>
      </p:sp>
      <p:sp>
        <p:nvSpPr>
          <p:cNvPr id="6" name="页脚占位符 5"/>
          <p:cNvSpPr>
            <a:spLocks noGrp="1" noChangeArrowheads="1"/>
          </p:cNvSpPr>
          <p:nvPr>
            <p:ph type="ftr" sz="quarter" idx="11"/>
          </p:nvPr>
        </p:nvSpPr>
        <p:spPr/>
        <p:txBody>
          <a:bodyPr/>
          <a:lstStyle>
            <a:lvl1pPr>
              <a:defRPr/>
            </a:lvl1pPr>
          </a:lstStyle>
          <a:p>
            <a:pPr>
              <a:defRPr/>
            </a:pPr>
            <a:endParaRPr lang="zh-CN" altLang="en-US"/>
          </a:p>
        </p:txBody>
      </p:sp>
      <p:sp>
        <p:nvSpPr>
          <p:cNvPr id="7" name="灯片编号占位符 6"/>
          <p:cNvSpPr>
            <a:spLocks noGrp="1" noChangeArrowheads="1"/>
          </p:cNvSpPr>
          <p:nvPr>
            <p:ph type="sldNum" sz="quarter" idx="12"/>
          </p:nvPr>
        </p:nvSpPr>
        <p:spPr/>
        <p:txBody>
          <a:bodyPr/>
          <a:lstStyle>
            <a:lvl1pPr>
              <a:defRPr/>
            </a:lvl1pPr>
          </a:lstStyle>
          <a:p>
            <a:fld id="{4C478631-1D92-BC45-BD06-49E4721BD4E2}" type="slidenum">
              <a:rPr lang="zh-CN" altLang="en-US"/>
              <a:t>‹#›</a:t>
            </a:fld>
            <a:endParaRPr lang="zh-CN" altLang="en-US"/>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4"/>
          <p:cNvSpPr>
            <a:spLocks noGrp="1" noChangeArrowheads="1"/>
          </p:cNvSpPr>
          <p:nvPr>
            <p:ph type="dt" sz="half" idx="10"/>
          </p:nvPr>
        </p:nvSpPr>
        <p:spPr/>
        <p:txBody>
          <a:bodyPr/>
          <a:lstStyle>
            <a:lvl1pPr>
              <a:defRPr/>
            </a:lvl1pPr>
          </a:lstStyle>
          <a:p>
            <a:pPr>
              <a:defRPr/>
            </a:pPr>
            <a:fld id="{2EF35280-DFCF-5445-8524-BA260841C441}" type="datetime1">
              <a:rPr lang="en-US" altLang="zh-CN" smtClean="0"/>
              <a:t>9/8/24</a:t>
            </a:fld>
            <a:endParaRPr lang="zh-CN" altLang="en-US"/>
          </a:p>
        </p:txBody>
      </p:sp>
      <p:sp>
        <p:nvSpPr>
          <p:cNvPr id="8" name="页脚占位符 5"/>
          <p:cNvSpPr>
            <a:spLocks noGrp="1" noChangeArrowheads="1"/>
          </p:cNvSpPr>
          <p:nvPr>
            <p:ph type="ftr" sz="quarter" idx="11"/>
          </p:nvPr>
        </p:nvSpPr>
        <p:spPr/>
        <p:txBody>
          <a:bodyPr/>
          <a:lstStyle>
            <a:lvl1pPr>
              <a:defRPr/>
            </a:lvl1pPr>
          </a:lstStyle>
          <a:p>
            <a:pPr>
              <a:defRPr/>
            </a:pPr>
            <a:endParaRPr lang="zh-CN" altLang="en-US"/>
          </a:p>
        </p:txBody>
      </p:sp>
      <p:sp>
        <p:nvSpPr>
          <p:cNvPr id="9" name="灯片编号占位符 6"/>
          <p:cNvSpPr>
            <a:spLocks noGrp="1" noChangeArrowheads="1"/>
          </p:cNvSpPr>
          <p:nvPr>
            <p:ph type="sldNum" sz="quarter" idx="12"/>
          </p:nvPr>
        </p:nvSpPr>
        <p:spPr/>
        <p:txBody>
          <a:bodyPr/>
          <a:lstStyle>
            <a:lvl1pPr>
              <a:defRPr/>
            </a:lvl1pPr>
          </a:lstStyle>
          <a:p>
            <a:fld id="{C5A4351C-0A12-CF46-A04D-DFF08B6A9F44}" type="slidenum">
              <a:rPr lang="zh-CN" altLang="en-US"/>
              <a:t>‹#›</a:t>
            </a:fld>
            <a:endParaRPr lang="zh-CN" altLang="en-US"/>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4"/>
          <p:cNvSpPr>
            <a:spLocks noGrp="1" noChangeArrowheads="1"/>
          </p:cNvSpPr>
          <p:nvPr>
            <p:ph type="dt" sz="half" idx="10"/>
          </p:nvPr>
        </p:nvSpPr>
        <p:spPr/>
        <p:txBody>
          <a:bodyPr/>
          <a:lstStyle>
            <a:lvl1pPr>
              <a:defRPr/>
            </a:lvl1pPr>
          </a:lstStyle>
          <a:p>
            <a:pPr>
              <a:defRPr/>
            </a:pPr>
            <a:fld id="{A9B1AFAD-E1ED-F846-BB1E-3A14427F4236}" type="datetime1">
              <a:rPr lang="en-US" altLang="zh-CN" smtClean="0"/>
              <a:t>9/8/24</a:t>
            </a:fld>
            <a:endParaRPr lang="zh-CN" altLang="en-US"/>
          </a:p>
        </p:txBody>
      </p:sp>
      <p:sp>
        <p:nvSpPr>
          <p:cNvPr id="4" name="页脚占位符 5"/>
          <p:cNvSpPr>
            <a:spLocks noGrp="1" noChangeArrowheads="1"/>
          </p:cNvSpPr>
          <p:nvPr>
            <p:ph type="ftr" sz="quarter" idx="11"/>
          </p:nvPr>
        </p:nvSpPr>
        <p:spPr/>
        <p:txBody>
          <a:bodyPr/>
          <a:lstStyle>
            <a:lvl1pPr>
              <a:defRPr/>
            </a:lvl1pPr>
          </a:lstStyle>
          <a:p>
            <a:pPr>
              <a:defRPr/>
            </a:pPr>
            <a:endParaRPr lang="zh-CN" altLang="en-US"/>
          </a:p>
        </p:txBody>
      </p:sp>
      <p:sp>
        <p:nvSpPr>
          <p:cNvPr id="5" name="灯片编号占位符 6"/>
          <p:cNvSpPr>
            <a:spLocks noGrp="1" noChangeArrowheads="1"/>
          </p:cNvSpPr>
          <p:nvPr>
            <p:ph type="sldNum" sz="quarter" idx="12"/>
          </p:nvPr>
        </p:nvSpPr>
        <p:spPr/>
        <p:txBody>
          <a:bodyPr/>
          <a:lstStyle>
            <a:lvl1pPr>
              <a:defRPr/>
            </a:lvl1pPr>
          </a:lstStyle>
          <a:p>
            <a:fld id="{A4617E54-B653-DD4A-8876-8055C1DFE309}" type="slidenum">
              <a:rPr lang="zh-CN" altLang="en-US"/>
              <a:t>‹#›</a:t>
            </a:fld>
            <a:endParaRPr lang="zh-CN" altLang="en-US"/>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4"/>
          <p:cNvSpPr>
            <a:spLocks noGrp="1" noChangeArrowheads="1"/>
          </p:cNvSpPr>
          <p:nvPr>
            <p:ph type="dt" sz="half" idx="10"/>
          </p:nvPr>
        </p:nvSpPr>
        <p:spPr/>
        <p:txBody>
          <a:bodyPr/>
          <a:lstStyle>
            <a:lvl1pPr>
              <a:defRPr/>
            </a:lvl1pPr>
          </a:lstStyle>
          <a:p>
            <a:pPr>
              <a:defRPr/>
            </a:pPr>
            <a:fld id="{D5D41A2B-E87D-4141-9E1F-B54530408C72}" type="datetime1">
              <a:rPr lang="en-US" altLang="zh-CN" smtClean="0"/>
              <a:t>9/8/24</a:t>
            </a:fld>
            <a:endParaRPr lang="zh-CN" altLang="en-US"/>
          </a:p>
        </p:txBody>
      </p:sp>
      <p:sp>
        <p:nvSpPr>
          <p:cNvPr id="3" name="页脚占位符 5"/>
          <p:cNvSpPr>
            <a:spLocks noGrp="1" noChangeArrowheads="1"/>
          </p:cNvSpPr>
          <p:nvPr>
            <p:ph type="ftr" sz="quarter" idx="11"/>
          </p:nvPr>
        </p:nvSpPr>
        <p:spPr/>
        <p:txBody>
          <a:bodyPr/>
          <a:lstStyle>
            <a:lvl1pPr>
              <a:defRPr/>
            </a:lvl1pPr>
          </a:lstStyle>
          <a:p>
            <a:pPr>
              <a:defRPr/>
            </a:pPr>
            <a:endParaRPr lang="zh-CN" altLang="en-US"/>
          </a:p>
        </p:txBody>
      </p:sp>
      <p:sp>
        <p:nvSpPr>
          <p:cNvPr id="4" name="灯片编号占位符 6"/>
          <p:cNvSpPr>
            <a:spLocks noGrp="1" noChangeArrowheads="1"/>
          </p:cNvSpPr>
          <p:nvPr>
            <p:ph type="sldNum" sz="quarter" idx="12"/>
          </p:nvPr>
        </p:nvSpPr>
        <p:spPr/>
        <p:txBody>
          <a:bodyPr/>
          <a:lstStyle>
            <a:lvl1pPr>
              <a:defRPr/>
            </a:lvl1pPr>
          </a:lstStyle>
          <a:p>
            <a:fld id="{8FABFF3D-9371-444D-9D12-7ED5C1FDE82D}" type="slidenum">
              <a:rPr lang="zh-CN" altLang="en-US"/>
              <a:t>‹#›</a:t>
            </a:fld>
            <a:endParaRPr lang="zh-CN" altLang="en-US"/>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noChangeArrowheads="1"/>
          </p:cNvSpPr>
          <p:nvPr>
            <p:ph type="dt" sz="half" idx="10"/>
          </p:nvPr>
        </p:nvSpPr>
        <p:spPr/>
        <p:txBody>
          <a:bodyPr/>
          <a:lstStyle>
            <a:lvl1pPr>
              <a:defRPr/>
            </a:lvl1pPr>
          </a:lstStyle>
          <a:p>
            <a:pPr>
              <a:defRPr/>
            </a:pPr>
            <a:fld id="{B584337F-D679-604D-BF25-1222E50C84C3}" type="datetime1">
              <a:rPr lang="en-US" altLang="zh-CN" smtClean="0"/>
              <a:t>9/8/24</a:t>
            </a:fld>
            <a:endParaRPr lang="zh-CN" altLang="en-US"/>
          </a:p>
        </p:txBody>
      </p:sp>
      <p:sp>
        <p:nvSpPr>
          <p:cNvPr id="6" name="页脚占位符 5"/>
          <p:cNvSpPr>
            <a:spLocks noGrp="1" noChangeArrowheads="1"/>
          </p:cNvSpPr>
          <p:nvPr>
            <p:ph type="ftr" sz="quarter" idx="11"/>
          </p:nvPr>
        </p:nvSpPr>
        <p:spPr/>
        <p:txBody>
          <a:bodyPr/>
          <a:lstStyle>
            <a:lvl1pPr>
              <a:defRPr/>
            </a:lvl1pPr>
          </a:lstStyle>
          <a:p>
            <a:pPr>
              <a:defRPr/>
            </a:pPr>
            <a:endParaRPr lang="zh-CN" altLang="en-US"/>
          </a:p>
        </p:txBody>
      </p:sp>
      <p:sp>
        <p:nvSpPr>
          <p:cNvPr id="7" name="灯片编号占位符 6"/>
          <p:cNvSpPr>
            <a:spLocks noGrp="1" noChangeArrowheads="1"/>
          </p:cNvSpPr>
          <p:nvPr>
            <p:ph type="sldNum" sz="quarter" idx="12"/>
          </p:nvPr>
        </p:nvSpPr>
        <p:spPr/>
        <p:txBody>
          <a:bodyPr/>
          <a:lstStyle>
            <a:lvl1pPr>
              <a:defRPr/>
            </a:lvl1pPr>
          </a:lstStyle>
          <a:p>
            <a:fld id="{48CACDB7-5677-BD49-B656-753E25C7E53C}" type="slidenum">
              <a:rPr lang="zh-CN" altLang="en-US"/>
              <a:t>‹#›</a:t>
            </a:fld>
            <a:endParaRPr lang="zh-CN" altLang="en-US"/>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noChangeArrowheads="1"/>
          </p:cNvSpPr>
          <p:nvPr>
            <p:ph type="dt" sz="half" idx="10"/>
          </p:nvPr>
        </p:nvSpPr>
        <p:spPr/>
        <p:txBody>
          <a:bodyPr/>
          <a:lstStyle>
            <a:lvl1pPr>
              <a:defRPr/>
            </a:lvl1pPr>
          </a:lstStyle>
          <a:p>
            <a:pPr>
              <a:defRPr/>
            </a:pPr>
            <a:fld id="{47AAD2DC-7628-BA4D-91DF-236AA3B62F83}" type="datetime1">
              <a:rPr lang="en-US" altLang="zh-CN" smtClean="0"/>
              <a:t>9/8/24</a:t>
            </a:fld>
            <a:endParaRPr lang="zh-CN" altLang="en-US"/>
          </a:p>
        </p:txBody>
      </p:sp>
      <p:sp>
        <p:nvSpPr>
          <p:cNvPr id="6" name="页脚占位符 5"/>
          <p:cNvSpPr>
            <a:spLocks noGrp="1" noChangeArrowheads="1"/>
          </p:cNvSpPr>
          <p:nvPr>
            <p:ph type="ftr" sz="quarter" idx="11"/>
          </p:nvPr>
        </p:nvSpPr>
        <p:spPr/>
        <p:txBody>
          <a:bodyPr/>
          <a:lstStyle>
            <a:lvl1pPr>
              <a:defRPr/>
            </a:lvl1pPr>
          </a:lstStyle>
          <a:p>
            <a:pPr>
              <a:defRPr/>
            </a:pPr>
            <a:endParaRPr lang="zh-CN" altLang="en-US"/>
          </a:p>
        </p:txBody>
      </p:sp>
      <p:sp>
        <p:nvSpPr>
          <p:cNvPr id="7" name="灯片编号占位符 6"/>
          <p:cNvSpPr>
            <a:spLocks noGrp="1" noChangeArrowheads="1"/>
          </p:cNvSpPr>
          <p:nvPr>
            <p:ph type="sldNum" sz="quarter" idx="12"/>
          </p:nvPr>
        </p:nvSpPr>
        <p:spPr/>
        <p:txBody>
          <a:bodyPr/>
          <a:lstStyle>
            <a:lvl1pPr>
              <a:defRPr/>
            </a:lvl1pPr>
          </a:lstStyle>
          <a:p>
            <a:fld id="{B32D3B05-56E4-8949-A3F8-6707964F9ED8}" type="slidenum">
              <a:rPr lang="zh-CN" altLang="en-US"/>
              <a:t>‹#›</a:t>
            </a:fld>
            <a:endParaRPr lang="zh-CN" altLang="en-US"/>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p:cNvSpPr>
            <a:spLocks noGrp="1" noChangeArrowheads="1"/>
          </p:cNvSpPr>
          <p:nvPr>
            <p:ph type="dt" sz="half" idx="10"/>
          </p:nvPr>
        </p:nvSpPr>
        <p:spPr/>
        <p:txBody>
          <a:bodyPr/>
          <a:lstStyle>
            <a:lvl1pPr>
              <a:defRPr/>
            </a:lvl1pPr>
          </a:lstStyle>
          <a:p>
            <a:pPr>
              <a:defRPr/>
            </a:pPr>
            <a:fld id="{1C558E28-F4AB-E046-BFF0-E95E04C9ED4C}" type="datetime1">
              <a:rPr lang="en-US" altLang="zh-CN" smtClean="0"/>
              <a:t>9/8/24</a:t>
            </a:fld>
            <a:endParaRPr lang="zh-CN" altLang="en-US"/>
          </a:p>
        </p:txBody>
      </p:sp>
      <p:sp>
        <p:nvSpPr>
          <p:cNvPr id="5" name="页脚占位符 5"/>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6"/>
          <p:cNvSpPr>
            <a:spLocks noGrp="1" noChangeArrowheads="1"/>
          </p:cNvSpPr>
          <p:nvPr>
            <p:ph type="sldNum" sz="quarter" idx="12"/>
          </p:nvPr>
        </p:nvSpPr>
        <p:spPr/>
        <p:txBody>
          <a:bodyPr/>
          <a:lstStyle>
            <a:lvl1pPr>
              <a:defRPr/>
            </a:lvl1pPr>
          </a:lstStyle>
          <a:p>
            <a:fld id="{3C48F664-FF76-744A-877E-2F4AF717EA00}" type="slidenum">
              <a:rPr lang="zh-CN" altLang="en-US"/>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08.xml"/><Relationship Id="rId3" Type="http://schemas.openxmlformats.org/officeDocument/2006/relationships/slideLayout" Target="../slideLayouts/slideLayout103.xml"/><Relationship Id="rId7" Type="http://schemas.openxmlformats.org/officeDocument/2006/relationships/slideLayout" Target="../slideLayouts/slideLayout107.xml"/><Relationship Id="rId12" Type="http://schemas.openxmlformats.org/officeDocument/2006/relationships/theme" Target="../theme/theme10.xml"/><Relationship Id="rId2" Type="http://schemas.openxmlformats.org/officeDocument/2006/relationships/slideLayout" Target="../slideLayouts/slideLayout102.xml"/><Relationship Id="rId1" Type="http://schemas.openxmlformats.org/officeDocument/2006/relationships/slideLayout" Target="../slideLayouts/slideLayout101.xml"/><Relationship Id="rId6" Type="http://schemas.openxmlformats.org/officeDocument/2006/relationships/slideLayout" Target="../slideLayouts/slideLayout106.xml"/><Relationship Id="rId11" Type="http://schemas.openxmlformats.org/officeDocument/2006/relationships/slideLayout" Target="../slideLayouts/slideLayout111.xml"/><Relationship Id="rId5" Type="http://schemas.openxmlformats.org/officeDocument/2006/relationships/slideLayout" Target="../slideLayouts/slideLayout105.xml"/><Relationship Id="rId10" Type="http://schemas.openxmlformats.org/officeDocument/2006/relationships/slideLayout" Target="../slideLayouts/slideLayout110.xml"/><Relationship Id="rId4" Type="http://schemas.openxmlformats.org/officeDocument/2006/relationships/slideLayout" Target="../slideLayouts/slideLayout104.xml"/><Relationship Id="rId9" Type="http://schemas.openxmlformats.org/officeDocument/2006/relationships/slideLayout" Target="../slideLayouts/slideLayout109.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19.xml"/><Relationship Id="rId3" Type="http://schemas.openxmlformats.org/officeDocument/2006/relationships/slideLayout" Target="../slideLayouts/slideLayout114.xml"/><Relationship Id="rId7" Type="http://schemas.openxmlformats.org/officeDocument/2006/relationships/slideLayout" Target="../slideLayouts/slideLayout118.xml"/><Relationship Id="rId12" Type="http://schemas.openxmlformats.org/officeDocument/2006/relationships/theme" Target="../theme/theme11.xml"/><Relationship Id="rId2" Type="http://schemas.openxmlformats.org/officeDocument/2006/relationships/slideLayout" Target="../slideLayouts/slideLayout113.xml"/><Relationship Id="rId1" Type="http://schemas.openxmlformats.org/officeDocument/2006/relationships/slideLayout" Target="../slideLayouts/slideLayout112.xml"/><Relationship Id="rId6" Type="http://schemas.openxmlformats.org/officeDocument/2006/relationships/slideLayout" Target="../slideLayouts/slideLayout117.xml"/><Relationship Id="rId11" Type="http://schemas.openxmlformats.org/officeDocument/2006/relationships/slideLayout" Target="../slideLayouts/slideLayout122.xml"/><Relationship Id="rId5" Type="http://schemas.openxmlformats.org/officeDocument/2006/relationships/slideLayout" Target="../slideLayouts/slideLayout116.xml"/><Relationship Id="rId10" Type="http://schemas.openxmlformats.org/officeDocument/2006/relationships/slideLayout" Target="../slideLayouts/slideLayout121.xml"/><Relationship Id="rId4" Type="http://schemas.openxmlformats.org/officeDocument/2006/relationships/slideLayout" Target="../slideLayouts/slideLayout115.xml"/><Relationship Id="rId9" Type="http://schemas.openxmlformats.org/officeDocument/2006/relationships/slideLayout" Target="../slideLayouts/slideLayout120.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30.xml"/><Relationship Id="rId3" Type="http://schemas.openxmlformats.org/officeDocument/2006/relationships/slideLayout" Target="../slideLayouts/slideLayout125.xml"/><Relationship Id="rId7" Type="http://schemas.openxmlformats.org/officeDocument/2006/relationships/slideLayout" Target="../slideLayouts/slideLayout129.xml"/><Relationship Id="rId12" Type="http://schemas.openxmlformats.org/officeDocument/2006/relationships/theme" Target="../theme/theme12.xml"/><Relationship Id="rId2" Type="http://schemas.openxmlformats.org/officeDocument/2006/relationships/slideLayout" Target="../slideLayouts/slideLayout124.xml"/><Relationship Id="rId1" Type="http://schemas.openxmlformats.org/officeDocument/2006/relationships/slideLayout" Target="../slideLayouts/slideLayout123.xml"/><Relationship Id="rId6" Type="http://schemas.openxmlformats.org/officeDocument/2006/relationships/slideLayout" Target="../slideLayouts/slideLayout128.xml"/><Relationship Id="rId11" Type="http://schemas.openxmlformats.org/officeDocument/2006/relationships/slideLayout" Target="../slideLayouts/slideLayout133.xml"/><Relationship Id="rId5" Type="http://schemas.openxmlformats.org/officeDocument/2006/relationships/slideLayout" Target="../slideLayouts/slideLayout127.xml"/><Relationship Id="rId10" Type="http://schemas.openxmlformats.org/officeDocument/2006/relationships/slideLayout" Target="../slideLayouts/slideLayout132.xml"/><Relationship Id="rId4" Type="http://schemas.openxmlformats.org/officeDocument/2006/relationships/slideLayout" Target="../slideLayouts/slideLayout126.xml"/><Relationship Id="rId9" Type="http://schemas.openxmlformats.org/officeDocument/2006/relationships/slideLayout" Target="../slideLayouts/slideLayout13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theme" Target="../theme/theme3.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2.xml"/><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theme" Target="../theme/theme4.xml"/><Relationship Id="rId2" Type="http://schemas.openxmlformats.org/officeDocument/2006/relationships/slideLayout" Target="../slideLayouts/slideLayout36.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0" Type="http://schemas.openxmlformats.org/officeDocument/2006/relationships/slideLayout" Target="../slideLayouts/slideLayout44.xml"/><Relationship Id="rId4" Type="http://schemas.openxmlformats.org/officeDocument/2006/relationships/slideLayout" Target="../slideLayouts/slideLayout38.xml"/><Relationship Id="rId9" Type="http://schemas.openxmlformats.org/officeDocument/2006/relationships/slideLayout" Target="../slideLayouts/slideLayout43.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3.xml"/><Relationship Id="rId3" Type="http://schemas.openxmlformats.org/officeDocument/2006/relationships/slideLayout" Target="../slideLayouts/slideLayout48.xml"/><Relationship Id="rId7" Type="http://schemas.openxmlformats.org/officeDocument/2006/relationships/slideLayout" Target="../slideLayouts/slideLayout52.xml"/><Relationship Id="rId12" Type="http://schemas.openxmlformats.org/officeDocument/2006/relationships/theme" Target="../theme/theme5.xml"/><Relationship Id="rId2" Type="http://schemas.openxmlformats.org/officeDocument/2006/relationships/slideLayout" Target="../slideLayouts/slideLayout47.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5" Type="http://schemas.openxmlformats.org/officeDocument/2006/relationships/slideLayout" Target="../slideLayouts/slideLayout50.xml"/><Relationship Id="rId10" Type="http://schemas.openxmlformats.org/officeDocument/2006/relationships/slideLayout" Target="../slideLayouts/slideLayout55.xml"/><Relationship Id="rId4" Type="http://schemas.openxmlformats.org/officeDocument/2006/relationships/slideLayout" Target="../slideLayouts/slideLayout49.xml"/><Relationship Id="rId9" Type="http://schemas.openxmlformats.org/officeDocument/2006/relationships/slideLayout" Target="../slideLayouts/slideLayout54.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4.xml"/><Relationship Id="rId3" Type="http://schemas.openxmlformats.org/officeDocument/2006/relationships/slideLayout" Target="../slideLayouts/slideLayout59.xml"/><Relationship Id="rId7" Type="http://schemas.openxmlformats.org/officeDocument/2006/relationships/slideLayout" Target="../slideLayouts/slideLayout63.xml"/><Relationship Id="rId12" Type="http://schemas.openxmlformats.org/officeDocument/2006/relationships/theme" Target="../theme/theme6.xml"/><Relationship Id="rId2" Type="http://schemas.openxmlformats.org/officeDocument/2006/relationships/slideLayout" Target="../slideLayouts/slideLayout58.xml"/><Relationship Id="rId1" Type="http://schemas.openxmlformats.org/officeDocument/2006/relationships/slideLayout" Target="../slideLayouts/slideLayout57.xml"/><Relationship Id="rId6" Type="http://schemas.openxmlformats.org/officeDocument/2006/relationships/slideLayout" Target="../slideLayouts/slideLayout62.xml"/><Relationship Id="rId11" Type="http://schemas.openxmlformats.org/officeDocument/2006/relationships/slideLayout" Target="../slideLayouts/slideLayout67.xml"/><Relationship Id="rId5" Type="http://schemas.openxmlformats.org/officeDocument/2006/relationships/slideLayout" Target="../slideLayouts/slideLayout61.xml"/><Relationship Id="rId10" Type="http://schemas.openxmlformats.org/officeDocument/2006/relationships/slideLayout" Target="../slideLayouts/slideLayout66.xml"/><Relationship Id="rId4" Type="http://schemas.openxmlformats.org/officeDocument/2006/relationships/slideLayout" Target="../slideLayouts/slideLayout60.xml"/><Relationship Id="rId9" Type="http://schemas.openxmlformats.org/officeDocument/2006/relationships/slideLayout" Target="../slideLayouts/slideLayout65.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5.xml"/><Relationship Id="rId3" Type="http://schemas.openxmlformats.org/officeDocument/2006/relationships/slideLayout" Target="../slideLayouts/slideLayout70.xml"/><Relationship Id="rId7" Type="http://schemas.openxmlformats.org/officeDocument/2006/relationships/slideLayout" Target="../slideLayouts/slideLayout74.xml"/><Relationship Id="rId12" Type="http://schemas.openxmlformats.org/officeDocument/2006/relationships/theme" Target="../theme/theme7.xml"/><Relationship Id="rId2" Type="http://schemas.openxmlformats.org/officeDocument/2006/relationships/slideLayout" Target="../slideLayouts/slideLayout69.xml"/><Relationship Id="rId1" Type="http://schemas.openxmlformats.org/officeDocument/2006/relationships/slideLayout" Target="../slideLayouts/slideLayout68.xml"/><Relationship Id="rId6" Type="http://schemas.openxmlformats.org/officeDocument/2006/relationships/slideLayout" Target="../slideLayouts/slideLayout73.xml"/><Relationship Id="rId11" Type="http://schemas.openxmlformats.org/officeDocument/2006/relationships/slideLayout" Target="../slideLayouts/slideLayout78.xml"/><Relationship Id="rId5" Type="http://schemas.openxmlformats.org/officeDocument/2006/relationships/slideLayout" Target="../slideLayouts/slideLayout72.xml"/><Relationship Id="rId10" Type="http://schemas.openxmlformats.org/officeDocument/2006/relationships/slideLayout" Target="../slideLayouts/slideLayout77.xml"/><Relationship Id="rId4" Type="http://schemas.openxmlformats.org/officeDocument/2006/relationships/slideLayout" Target="../slideLayouts/slideLayout71.xml"/><Relationship Id="rId9" Type="http://schemas.openxmlformats.org/officeDocument/2006/relationships/slideLayout" Target="../slideLayouts/slideLayout76.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86.xml"/><Relationship Id="rId3" Type="http://schemas.openxmlformats.org/officeDocument/2006/relationships/slideLayout" Target="../slideLayouts/slideLayout81.xml"/><Relationship Id="rId7" Type="http://schemas.openxmlformats.org/officeDocument/2006/relationships/slideLayout" Target="../slideLayouts/slideLayout85.xml"/><Relationship Id="rId12" Type="http://schemas.openxmlformats.org/officeDocument/2006/relationships/theme" Target="../theme/theme8.xml"/><Relationship Id="rId2" Type="http://schemas.openxmlformats.org/officeDocument/2006/relationships/slideLayout" Target="../slideLayouts/slideLayout80.xml"/><Relationship Id="rId1" Type="http://schemas.openxmlformats.org/officeDocument/2006/relationships/slideLayout" Target="../slideLayouts/slideLayout79.xml"/><Relationship Id="rId6" Type="http://schemas.openxmlformats.org/officeDocument/2006/relationships/slideLayout" Target="../slideLayouts/slideLayout84.xml"/><Relationship Id="rId11" Type="http://schemas.openxmlformats.org/officeDocument/2006/relationships/slideLayout" Target="../slideLayouts/slideLayout89.xml"/><Relationship Id="rId5" Type="http://schemas.openxmlformats.org/officeDocument/2006/relationships/slideLayout" Target="../slideLayouts/slideLayout83.xml"/><Relationship Id="rId10" Type="http://schemas.openxmlformats.org/officeDocument/2006/relationships/slideLayout" Target="../slideLayouts/slideLayout88.xml"/><Relationship Id="rId4" Type="http://schemas.openxmlformats.org/officeDocument/2006/relationships/slideLayout" Target="../slideLayouts/slideLayout82.xml"/><Relationship Id="rId9" Type="http://schemas.openxmlformats.org/officeDocument/2006/relationships/slideLayout" Target="../slideLayouts/slideLayout87.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97.xml"/><Relationship Id="rId3" Type="http://schemas.openxmlformats.org/officeDocument/2006/relationships/slideLayout" Target="../slideLayouts/slideLayout92.xml"/><Relationship Id="rId7" Type="http://schemas.openxmlformats.org/officeDocument/2006/relationships/slideLayout" Target="../slideLayouts/slideLayout96.xml"/><Relationship Id="rId12" Type="http://schemas.openxmlformats.org/officeDocument/2006/relationships/theme" Target="../theme/theme9.xml"/><Relationship Id="rId2" Type="http://schemas.openxmlformats.org/officeDocument/2006/relationships/slideLayout" Target="../slideLayouts/slideLayout91.xml"/><Relationship Id="rId1" Type="http://schemas.openxmlformats.org/officeDocument/2006/relationships/slideLayout" Target="../slideLayouts/slideLayout90.xml"/><Relationship Id="rId6" Type="http://schemas.openxmlformats.org/officeDocument/2006/relationships/slideLayout" Target="../slideLayouts/slideLayout95.xml"/><Relationship Id="rId11" Type="http://schemas.openxmlformats.org/officeDocument/2006/relationships/slideLayout" Target="../slideLayouts/slideLayout100.xml"/><Relationship Id="rId5" Type="http://schemas.openxmlformats.org/officeDocument/2006/relationships/slideLayout" Target="../slideLayouts/slideLayout94.xml"/><Relationship Id="rId10" Type="http://schemas.openxmlformats.org/officeDocument/2006/relationships/slideLayout" Target="../slideLayouts/slideLayout99.xml"/><Relationship Id="rId4" Type="http://schemas.openxmlformats.org/officeDocument/2006/relationships/slideLayout" Target="../slideLayouts/slideLayout93.xml"/><Relationship Id="rId9" Type="http://schemas.openxmlformats.org/officeDocument/2006/relationships/slideLayout" Target="../slideLayouts/slideLayout9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p>
        </p:txBody>
      </p:sp>
      <p:sp>
        <p:nvSpPr>
          <p:cNvPr id="1027" name="文本占位符 2"/>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28" name="日期占位符 3"/>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eaLnBrk="1" hangingPunct="1">
              <a:buFont typeface="Arial" panose="020B0604020202020204" pitchFamily="34" charset="0"/>
              <a:buNone/>
              <a:defRPr sz="1200">
                <a:solidFill>
                  <a:srgbClr val="898989"/>
                </a:solidFill>
              </a:defRPr>
            </a:lvl1pPr>
          </a:lstStyle>
          <a:p>
            <a:pPr>
              <a:defRPr/>
            </a:pPr>
            <a:fld id="{E2D45FE0-737B-324C-8FF3-137AB996407F}" type="datetime1">
              <a:rPr lang="en-US" altLang="zh-CN" smtClean="0"/>
              <a:t>9/8/24</a:t>
            </a:fld>
            <a:endParaRPr lang="zh-CN" altLang="en-US"/>
          </a:p>
        </p:txBody>
      </p:sp>
      <p:sp>
        <p:nvSpPr>
          <p:cNvPr id="1029" name="页脚占位符 4"/>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eaLnBrk="1" hangingPunct="1">
              <a:buFont typeface="Arial" panose="020B0604020202020204" pitchFamily="34" charset="0"/>
              <a:buNone/>
              <a:defRPr sz="1200">
                <a:solidFill>
                  <a:srgbClr val="898989"/>
                </a:solidFill>
              </a:defRPr>
            </a:lvl1pPr>
          </a:lstStyle>
          <a:p>
            <a:pPr>
              <a:defRPr/>
            </a:pPr>
            <a:endParaRPr lang="zh-CN" altLang="en-US"/>
          </a:p>
        </p:txBody>
      </p:sp>
      <p:sp>
        <p:nvSpPr>
          <p:cNvPr id="1030" name="灯片编号占位符 5"/>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r">
              <a:buFont typeface="Arial" panose="020B0604020202020204" pitchFamily="34" charset="0"/>
              <a:buNone/>
              <a:defRPr sz="1200">
                <a:solidFill>
                  <a:srgbClr val="898989"/>
                </a:solidFill>
              </a:defRPr>
            </a:lvl1pPr>
          </a:lstStyle>
          <a:p>
            <a:fld id="{E97BFAA1-03A2-D24B-BD4D-A2FFB711F831}" type="slidenum">
              <a:rPr lang="zh-CN" altLang="en-US"/>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5pPr>
      <a:lvl6pPr marL="4572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6pPr>
      <a:lvl7pPr marL="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7pPr>
      <a:lvl8pPr marL="13716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8pPr>
      <a:lvl9pPr marL="18288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6pPr>
      <a:lvl7pPr marL="29718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7pPr>
      <a:lvl8pPr marL="34290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8pPr>
      <a:lvl9pPr marL="3886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1266" name="标题占位符 1"/>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p>
        </p:txBody>
      </p:sp>
      <p:sp>
        <p:nvSpPr>
          <p:cNvPr id="11267" name="文本占位符 2"/>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2292" name="日期占位符 4"/>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eaLnBrk="0" hangingPunct="0">
              <a:buFont typeface="Arial" panose="020B0604020202020204" pitchFamily="34" charset="0"/>
              <a:buNone/>
              <a:defRPr sz="1200">
                <a:solidFill>
                  <a:srgbClr val="898989"/>
                </a:solidFill>
              </a:defRPr>
            </a:lvl1pPr>
          </a:lstStyle>
          <a:p>
            <a:pPr>
              <a:defRPr/>
            </a:pPr>
            <a:fld id="{15D6AAFF-4B67-AA4D-B1D4-25492C4BF8C5}" type="datetime1">
              <a:rPr lang="en-US" altLang="zh-CN" smtClean="0"/>
              <a:t>9/8/24</a:t>
            </a:fld>
            <a:endParaRPr lang="zh-CN" altLang="en-US"/>
          </a:p>
        </p:txBody>
      </p:sp>
      <p:sp>
        <p:nvSpPr>
          <p:cNvPr id="12293" name="页脚占位符 5"/>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eaLnBrk="0" hangingPunct="0">
              <a:buFont typeface="Arial" panose="020B0604020202020204" pitchFamily="34" charset="0"/>
              <a:buNone/>
              <a:defRPr sz="1200">
                <a:solidFill>
                  <a:srgbClr val="898989"/>
                </a:solidFill>
              </a:defRPr>
            </a:lvl1pPr>
          </a:lstStyle>
          <a:p>
            <a:pPr>
              <a:defRPr/>
            </a:pPr>
            <a:endParaRPr lang="zh-CN" altLang="en-US"/>
          </a:p>
        </p:txBody>
      </p:sp>
      <p:sp>
        <p:nvSpPr>
          <p:cNvPr id="12294" name="灯片编号占位符 6"/>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r" eaLnBrk="0" hangingPunct="0">
              <a:buFont typeface="Arial" panose="020B0604020202020204" pitchFamily="34" charset="0"/>
              <a:buNone/>
              <a:defRPr sz="1200">
                <a:solidFill>
                  <a:srgbClr val="898989"/>
                </a:solidFill>
              </a:defRPr>
            </a:lvl1pPr>
          </a:lstStyle>
          <a:p>
            <a:fld id="{24B14E7C-9C28-7542-97A2-845AAFADDAD9}" type="slidenum">
              <a:rPr lang="zh-CN" altLang="en-US"/>
              <a:t>‹#›</a:t>
            </a:fld>
            <a:endParaRPr lang="zh-CN" altLang="en-US"/>
          </a:p>
        </p:txBody>
      </p:sp>
    </p:spTree>
  </p:cSld>
  <p:clrMap bg1="lt1" tx1="dk1" bg2="lt2" tx2="dk2" accent1="accent1" accent2="accent2" accent3="accent3" accent4="accent4" accent5="accent5" accent6="accent6" hlink="hlink" folHlink="folHlink"/>
  <p:sldLayoutIdLst>
    <p:sldLayoutId id="2147483758" r:id="rId1"/>
    <p:sldLayoutId id="2147483759" r:id="rId2"/>
    <p:sldLayoutId id="2147483760" r:id="rId3"/>
    <p:sldLayoutId id="2147483761" r:id="rId4"/>
    <p:sldLayoutId id="2147483762" r:id="rId5"/>
    <p:sldLayoutId id="2147483763" r:id="rId6"/>
    <p:sldLayoutId id="2147483764" r:id="rId7"/>
    <p:sldLayoutId id="2147483765" r:id="rId8"/>
    <p:sldLayoutId id="2147483766" r:id="rId9"/>
    <p:sldLayoutId id="2147483767" r:id="rId10"/>
    <p:sldLayoutId id="2147483768"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2290" name="标题占位符 1"/>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p>
        </p:txBody>
      </p:sp>
      <p:sp>
        <p:nvSpPr>
          <p:cNvPr id="12291" name="文本占位符 2"/>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3316" name="日期占位符 3"/>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eaLnBrk="0" hangingPunct="0">
              <a:buFont typeface="Arial" panose="020B0604020202020204" pitchFamily="34" charset="0"/>
              <a:buNone/>
              <a:defRPr sz="1200">
                <a:solidFill>
                  <a:srgbClr val="898989"/>
                </a:solidFill>
              </a:defRPr>
            </a:lvl1pPr>
          </a:lstStyle>
          <a:p>
            <a:pPr>
              <a:defRPr/>
            </a:pPr>
            <a:fld id="{8061F2FC-2D4E-3848-AE0F-BC3FCDD1F8BC}" type="datetime1">
              <a:rPr lang="en-US" altLang="zh-CN" smtClean="0"/>
              <a:t>9/8/24</a:t>
            </a:fld>
            <a:endParaRPr lang="zh-CN" altLang="en-US"/>
          </a:p>
        </p:txBody>
      </p:sp>
      <p:sp>
        <p:nvSpPr>
          <p:cNvPr id="13317" name="页脚占位符 4"/>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eaLnBrk="0" hangingPunct="0">
              <a:buFont typeface="Arial" panose="020B0604020202020204" pitchFamily="34" charset="0"/>
              <a:buNone/>
              <a:defRPr sz="1200">
                <a:solidFill>
                  <a:srgbClr val="898989"/>
                </a:solidFill>
              </a:defRPr>
            </a:lvl1pPr>
          </a:lstStyle>
          <a:p>
            <a:pPr>
              <a:defRPr/>
            </a:pPr>
            <a:endParaRPr lang="zh-CN" altLang="en-US"/>
          </a:p>
        </p:txBody>
      </p:sp>
      <p:sp>
        <p:nvSpPr>
          <p:cNvPr id="13318" name="灯片编号占位符 5"/>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r" eaLnBrk="0" hangingPunct="0">
              <a:buFont typeface="Arial" panose="020B0604020202020204" pitchFamily="34" charset="0"/>
              <a:buNone/>
              <a:defRPr sz="1200">
                <a:solidFill>
                  <a:srgbClr val="898989"/>
                </a:solidFill>
              </a:defRPr>
            </a:lvl1pPr>
          </a:lstStyle>
          <a:p>
            <a:fld id="{C67B9270-FB19-504F-9CBB-063EA9D0221F}" type="slidenum">
              <a:rPr lang="zh-CN" altLang="en-US"/>
              <a:t>‹#›</a:t>
            </a:fld>
            <a:endParaRPr lang="zh-CN" altLang="en-US"/>
          </a:p>
        </p:txBody>
      </p:sp>
    </p:spTree>
  </p:cSld>
  <p:clrMap bg1="lt1" tx1="dk1" bg2="lt2" tx2="dk2" accent1="accent1" accent2="accent2" accent3="accent3" accent4="accent4" accent5="accent5" accent6="accent6" hlink="hlink" folHlink="folHlink"/>
  <p:sldLayoutIdLst>
    <p:sldLayoutId id="2147483770" r:id="rId1"/>
    <p:sldLayoutId id="2147483771" r:id="rId2"/>
    <p:sldLayoutId id="2147483772" r:id="rId3"/>
    <p:sldLayoutId id="2147483773" r:id="rId4"/>
    <p:sldLayoutId id="2147483774" r:id="rId5"/>
    <p:sldLayoutId id="2147483775" r:id="rId6"/>
    <p:sldLayoutId id="2147483776" r:id="rId7"/>
    <p:sldLayoutId id="2147483777" r:id="rId8"/>
    <p:sldLayoutId id="2147483778" r:id="rId9"/>
    <p:sldLayoutId id="2147483779" r:id="rId10"/>
    <p:sldLayoutId id="2147483780"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3314" name="标题占位符 1"/>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p>
        </p:txBody>
      </p:sp>
      <p:sp>
        <p:nvSpPr>
          <p:cNvPr id="13315" name="文本占位符 2"/>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4340" name="日期占位符 3"/>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eaLnBrk="0" hangingPunct="0">
              <a:buFont typeface="Arial" panose="020B0604020202020204" pitchFamily="34" charset="0"/>
              <a:buNone/>
              <a:defRPr sz="1200">
                <a:solidFill>
                  <a:srgbClr val="898989"/>
                </a:solidFill>
              </a:defRPr>
            </a:lvl1pPr>
          </a:lstStyle>
          <a:p>
            <a:pPr>
              <a:defRPr/>
            </a:pPr>
            <a:fld id="{51464651-B749-524F-8463-6AEFDB8520F5}" type="datetime1">
              <a:rPr lang="en-US" altLang="zh-CN" smtClean="0"/>
              <a:t>9/8/24</a:t>
            </a:fld>
            <a:endParaRPr lang="zh-CN" altLang="en-US"/>
          </a:p>
        </p:txBody>
      </p:sp>
      <p:sp>
        <p:nvSpPr>
          <p:cNvPr id="14341" name="页脚占位符 4"/>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eaLnBrk="0" hangingPunct="0">
              <a:buFont typeface="Arial" panose="020B0604020202020204" pitchFamily="34" charset="0"/>
              <a:buNone/>
              <a:defRPr sz="1200">
                <a:solidFill>
                  <a:srgbClr val="898989"/>
                </a:solidFill>
              </a:defRPr>
            </a:lvl1pPr>
          </a:lstStyle>
          <a:p>
            <a:pPr>
              <a:defRPr/>
            </a:pPr>
            <a:endParaRPr lang="zh-CN" altLang="en-US"/>
          </a:p>
        </p:txBody>
      </p:sp>
      <p:sp>
        <p:nvSpPr>
          <p:cNvPr id="14342" name="灯片编号占位符 5"/>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r" eaLnBrk="0" hangingPunct="0">
              <a:buFont typeface="Arial" panose="020B0604020202020204" pitchFamily="34" charset="0"/>
              <a:buNone/>
              <a:defRPr sz="1200">
                <a:solidFill>
                  <a:srgbClr val="898989"/>
                </a:solidFill>
              </a:defRPr>
            </a:lvl1pPr>
          </a:lstStyle>
          <a:p>
            <a:fld id="{B5592001-2674-AF40-BB1B-6DFCD4DA2D30}" type="slidenum">
              <a:rPr lang="zh-CN" altLang="en-US"/>
              <a:t>‹#›</a:t>
            </a:fld>
            <a:endParaRPr lang="zh-CN" altLang="en-US"/>
          </a:p>
        </p:txBody>
      </p:sp>
    </p:spTree>
  </p:cSld>
  <p:clrMap bg1="lt1" tx1="dk1" bg2="lt2" tx2="dk2" accent1="accent1" accent2="accent2" accent3="accent3" accent4="accent4" accent5="accent5" accent6="accent6" hlink="hlink" folHlink="folHlink"/>
  <p:sldLayoutIdLst>
    <p:sldLayoutId id="2147483782" r:id="rId1"/>
    <p:sldLayoutId id="2147483783" r:id="rId2"/>
    <p:sldLayoutId id="2147483784" r:id="rId3"/>
    <p:sldLayoutId id="2147483785" r:id="rId4"/>
    <p:sldLayoutId id="2147483786" r:id="rId5"/>
    <p:sldLayoutId id="2147483787" r:id="rId6"/>
    <p:sldLayoutId id="2147483788" r:id="rId7"/>
    <p:sldLayoutId id="2147483789" r:id="rId8"/>
    <p:sldLayoutId id="2147483790" r:id="rId9"/>
    <p:sldLayoutId id="2147483791" r:id="rId10"/>
    <p:sldLayoutId id="2147483792"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050" name="标题占位符 1"/>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p>
        </p:txBody>
      </p:sp>
      <p:sp>
        <p:nvSpPr>
          <p:cNvPr id="2051" name="文本占位符 2"/>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076" name="日期占位符 3"/>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eaLnBrk="1" hangingPunct="1">
              <a:buFont typeface="Arial" panose="020B0604020202020204" pitchFamily="34" charset="0"/>
              <a:buNone/>
              <a:defRPr sz="1200">
                <a:solidFill>
                  <a:srgbClr val="898989"/>
                </a:solidFill>
              </a:defRPr>
            </a:lvl1pPr>
          </a:lstStyle>
          <a:p>
            <a:pPr>
              <a:defRPr/>
            </a:pPr>
            <a:fld id="{7CF408F2-7209-D848-89C9-BD0FAF9BBB0C}" type="datetime1">
              <a:rPr lang="en-US" altLang="zh-CN" smtClean="0"/>
              <a:t>9/8/24</a:t>
            </a:fld>
            <a:endParaRPr lang="zh-CN" altLang="en-US"/>
          </a:p>
        </p:txBody>
      </p:sp>
      <p:sp>
        <p:nvSpPr>
          <p:cNvPr id="3077" name="页脚占位符 4"/>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eaLnBrk="1" hangingPunct="1">
              <a:buFont typeface="Arial" panose="020B0604020202020204" pitchFamily="34" charset="0"/>
              <a:buNone/>
              <a:defRPr sz="1200">
                <a:solidFill>
                  <a:srgbClr val="898989"/>
                </a:solidFill>
              </a:defRPr>
            </a:lvl1pPr>
          </a:lstStyle>
          <a:p>
            <a:pPr>
              <a:defRPr/>
            </a:pPr>
            <a:endParaRPr lang="zh-CN" altLang="en-US"/>
          </a:p>
        </p:txBody>
      </p:sp>
      <p:sp>
        <p:nvSpPr>
          <p:cNvPr id="3078" name="灯片编号占位符 5"/>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r">
              <a:buFont typeface="Arial" panose="020B0604020202020204" pitchFamily="34" charset="0"/>
              <a:buNone/>
              <a:defRPr sz="1200">
                <a:solidFill>
                  <a:srgbClr val="898989"/>
                </a:solidFill>
              </a:defRPr>
            </a:lvl1pPr>
          </a:lstStyle>
          <a:p>
            <a:fld id="{33BDDD14-5B14-2A49-ABFE-03DC3EE3D173}" type="slidenum">
              <a:rPr lang="zh-CN" altLang="en-US"/>
              <a:t>‹#›</a:t>
            </a:fld>
            <a:endParaRPr lang="zh-CN" altLang="en-US"/>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3074" name="标题占位符 1"/>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p>
        </p:txBody>
      </p:sp>
      <p:sp>
        <p:nvSpPr>
          <p:cNvPr id="3075" name="文本占位符 2"/>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100" name="日期占位符 3"/>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eaLnBrk="0" hangingPunct="0">
              <a:buFont typeface="Arial" panose="020B0604020202020204" pitchFamily="34" charset="0"/>
              <a:buNone/>
              <a:defRPr sz="1200">
                <a:solidFill>
                  <a:srgbClr val="898989"/>
                </a:solidFill>
              </a:defRPr>
            </a:lvl1pPr>
          </a:lstStyle>
          <a:p>
            <a:pPr>
              <a:defRPr/>
            </a:pPr>
            <a:fld id="{093B16AA-7C52-3E49-B4C7-ECF71AEFF9BC}" type="datetime1">
              <a:rPr lang="en-US" altLang="zh-CN" smtClean="0"/>
              <a:t>9/8/24</a:t>
            </a:fld>
            <a:endParaRPr lang="zh-CN" altLang="en-US"/>
          </a:p>
        </p:txBody>
      </p:sp>
      <p:sp>
        <p:nvSpPr>
          <p:cNvPr id="4101" name="页脚占位符 4"/>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eaLnBrk="0" hangingPunct="0">
              <a:buFont typeface="Arial" panose="020B0604020202020204" pitchFamily="34" charset="0"/>
              <a:buNone/>
              <a:defRPr sz="1200">
                <a:solidFill>
                  <a:srgbClr val="898989"/>
                </a:solidFill>
              </a:defRPr>
            </a:lvl1pPr>
          </a:lstStyle>
          <a:p>
            <a:pPr>
              <a:defRPr/>
            </a:pPr>
            <a:endParaRPr lang="zh-CN" altLang="en-US"/>
          </a:p>
        </p:txBody>
      </p:sp>
      <p:sp>
        <p:nvSpPr>
          <p:cNvPr id="4102" name="灯片编号占位符 5"/>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r" eaLnBrk="0" hangingPunct="0">
              <a:buFont typeface="Arial" panose="020B0604020202020204" pitchFamily="34" charset="0"/>
              <a:buNone/>
              <a:defRPr sz="1200">
                <a:solidFill>
                  <a:srgbClr val="898989"/>
                </a:solidFill>
              </a:defRPr>
            </a:lvl1pPr>
          </a:lstStyle>
          <a:p>
            <a:fld id="{BCFDFE53-963A-D64F-B99A-D26DE7179254}" type="slidenum">
              <a:rPr lang="zh-CN" altLang="en-US"/>
              <a:t>‹#›</a:t>
            </a:fld>
            <a:endParaRPr lang="zh-CN" altLang="en-US"/>
          </a:p>
        </p:txBody>
      </p:sp>
    </p:spTree>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5122" name="标题占位符 1"/>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p>
        </p:txBody>
      </p:sp>
      <p:sp>
        <p:nvSpPr>
          <p:cNvPr id="5123" name="文本占位符 2"/>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148" name="日期占位符 3"/>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eaLnBrk="0" hangingPunct="0">
              <a:buFont typeface="Arial" panose="020B0604020202020204" pitchFamily="34" charset="0"/>
              <a:buNone/>
              <a:defRPr sz="1200">
                <a:solidFill>
                  <a:srgbClr val="898989"/>
                </a:solidFill>
              </a:defRPr>
            </a:lvl1pPr>
          </a:lstStyle>
          <a:p>
            <a:pPr>
              <a:defRPr/>
            </a:pPr>
            <a:fld id="{1F0E1953-4845-B042-B2D6-86766336F052}" type="datetime1">
              <a:rPr lang="en-US" altLang="zh-CN" smtClean="0"/>
              <a:t>9/8/24</a:t>
            </a:fld>
            <a:endParaRPr lang="zh-CN" altLang="en-US"/>
          </a:p>
        </p:txBody>
      </p:sp>
      <p:sp>
        <p:nvSpPr>
          <p:cNvPr id="6149" name="页脚占位符 4"/>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eaLnBrk="0" hangingPunct="0">
              <a:buFont typeface="Arial" panose="020B0604020202020204" pitchFamily="34" charset="0"/>
              <a:buNone/>
              <a:defRPr sz="1200">
                <a:solidFill>
                  <a:srgbClr val="898989"/>
                </a:solidFill>
              </a:defRPr>
            </a:lvl1pPr>
          </a:lstStyle>
          <a:p>
            <a:pPr>
              <a:defRPr/>
            </a:pPr>
            <a:endParaRPr lang="zh-CN" altLang="en-US"/>
          </a:p>
        </p:txBody>
      </p:sp>
      <p:sp>
        <p:nvSpPr>
          <p:cNvPr id="6150" name="灯片编号占位符 5"/>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r" eaLnBrk="0" hangingPunct="0">
              <a:buFont typeface="Arial" panose="020B0604020202020204" pitchFamily="34" charset="0"/>
              <a:buNone/>
              <a:defRPr sz="1200">
                <a:solidFill>
                  <a:srgbClr val="898989"/>
                </a:solidFill>
              </a:defRPr>
            </a:lvl1pPr>
          </a:lstStyle>
          <a:p>
            <a:fld id="{4407FB97-D7C6-594F-B593-B3AF08C3F7D7}" type="slidenum">
              <a:rPr lang="zh-CN" altLang="en-US"/>
              <a:t>‹#›</a:t>
            </a:fld>
            <a:endParaRPr lang="zh-CN" altLang="en-US"/>
          </a:p>
        </p:txBody>
      </p:sp>
    </p:spTree>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6146" name="标题占位符 1"/>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p>
        </p:txBody>
      </p:sp>
      <p:sp>
        <p:nvSpPr>
          <p:cNvPr id="6147" name="文本占位符 2"/>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172" name="日期占位符 4"/>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eaLnBrk="0" hangingPunct="0">
              <a:buFont typeface="Arial" panose="020B0604020202020204" pitchFamily="34" charset="0"/>
              <a:buNone/>
              <a:defRPr sz="1200">
                <a:solidFill>
                  <a:srgbClr val="898989"/>
                </a:solidFill>
              </a:defRPr>
            </a:lvl1pPr>
          </a:lstStyle>
          <a:p>
            <a:pPr>
              <a:defRPr/>
            </a:pPr>
            <a:fld id="{9F499B53-E852-2D43-B7D1-9932AC801380}" type="datetime1">
              <a:rPr lang="en-US" altLang="zh-CN" smtClean="0"/>
              <a:t>9/8/24</a:t>
            </a:fld>
            <a:endParaRPr lang="zh-CN" altLang="en-US"/>
          </a:p>
        </p:txBody>
      </p:sp>
      <p:sp>
        <p:nvSpPr>
          <p:cNvPr id="7173" name="页脚占位符 5"/>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eaLnBrk="0" hangingPunct="0">
              <a:buFont typeface="Arial" panose="020B0604020202020204" pitchFamily="34" charset="0"/>
              <a:buNone/>
              <a:defRPr sz="1200">
                <a:solidFill>
                  <a:srgbClr val="898989"/>
                </a:solidFill>
              </a:defRPr>
            </a:lvl1pPr>
          </a:lstStyle>
          <a:p>
            <a:pPr>
              <a:defRPr/>
            </a:pPr>
            <a:endParaRPr lang="zh-CN" altLang="en-US"/>
          </a:p>
        </p:txBody>
      </p:sp>
      <p:sp>
        <p:nvSpPr>
          <p:cNvPr id="7174" name="灯片编号占位符 6"/>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r" eaLnBrk="0" hangingPunct="0">
              <a:buFont typeface="Arial" panose="020B0604020202020204" pitchFamily="34" charset="0"/>
              <a:buNone/>
              <a:defRPr sz="1200">
                <a:solidFill>
                  <a:srgbClr val="898989"/>
                </a:solidFill>
              </a:defRPr>
            </a:lvl1pPr>
          </a:lstStyle>
          <a:p>
            <a:fld id="{C5370B83-9545-0042-A9E1-887C7D84EFCB}" type="slidenum">
              <a:rPr lang="zh-CN" altLang="en-US"/>
              <a:t>‹#›</a:t>
            </a:fld>
            <a:endParaRPr lang="zh-CN" altLang="en-US"/>
          </a:p>
        </p:txBody>
      </p:sp>
    </p:spTree>
  </p:cSld>
  <p:clrMap bg1="lt1" tx1="dk1" bg2="lt2" tx2="dk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7170" name="标题占位符 1"/>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p>
        </p:txBody>
      </p:sp>
      <p:sp>
        <p:nvSpPr>
          <p:cNvPr id="7171" name="文本占位符 2"/>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8196" name="日期占位符 6"/>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eaLnBrk="0" hangingPunct="0">
              <a:buFont typeface="Arial" panose="020B0604020202020204" pitchFamily="34" charset="0"/>
              <a:buNone/>
              <a:defRPr sz="1200">
                <a:solidFill>
                  <a:srgbClr val="898989"/>
                </a:solidFill>
              </a:defRPr>
            </a:lvl1pPr>
          </a:lstStyle>
          <a:p>
            <a:pPr>
              <a:defRPr/>
            </a:pPr>
            <a:fld id="{FB107616-535D-4443-B971-3B518F2AA2E2}" type="datetime1">
              <a:rPr lang="en-US" altLang="zh-CN" smtClean="0"/>
              <a:t>9/8/24</a:t>
            </a:fld>
            <a:endParaRPr lang="zh-CN" altLang="en-US"/>
          </a:p>
        </p:txBody>
      </p:sp>
      <p:sp>
        <p:nvSpPr>
          <p:cNvPr id="8197" name="页脚占位符 7"/>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eaLnBrk="0" hangingPunct="0">
              <a:buFont typeface="Arial" panose="020B0604020202020204" pitchFamily="34" charset="0"/>
              <a:buNone/>
              <a:defRPr sz="1200">
                <a:solidFill>
                  <a:srgbClr val="898989"/>
                </a:solidFill>
              </a:defRPr>
            </a:lvl1pPr>
          </a:lstStyle>
          <a:p>
            <a:pPr>
              <a:defRPr/>
            </a:pPr>
            <a:endParaRPr lang="zh-CN" altLang="en-US"/>
          </a:p>
        </p:txBody>
      </p:sp>
      <p:sp>
        <p:nvSpPr>
          <p:cNvPr id="8198" name="灯片编号占位符 8"/>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r" eaLnBrk="0" hangingPunct="0">
              <a:buFont typeface="Arial" panose="020B0604020202020204" pitchFamily="34" charset="0"/>
              <a:buNone/>
              <a:defRPr sz="1200">
                <a:solidFill>
                  <a:srgbClr val="898989"/>
                </a:solidFill>
              </a:defRPr>
            </a:lvl1pPr>
          </a:lstStyle>
          <a:p>
            <a:fld id="{9452B6A4-F6E8-D24B-9050-6C01209B8610}" type="slidenum">
              <a:rPr lang="zh-CN" altLang="en-US"/>
              <a:t>‹#›</a:t>
            </a:fld>
            <a:endParaRPr lang="zh-CN" altLang="en-US"/>
          </a:p>
        </p:txBody>
      </p:sp>
    </p:spTree>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8194" name="标题占位符 1"/>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p>
        </p:txBody>
      </p:sp>
      <p:sp>
        <p:nvSpPr>
          <p:cNvPr id="8195" name="文本占位符 2"/>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9220" name="日期占位符 2"/>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eaLnBrk="0" hangingPunct="0">
              <a:buFont typeface="Arial" panose="020B0604020202020204" pitchFamily="34" charset="0"/>
              <a:buNone/>
              <a:defRPr sz="1200">
                <a:solidFill>
                  <a:srgbClr val="898989"/>
                </a:solidFill>
              </a:defRPr>
            </a:lvl1pPr>
          </a:lstStyle>
          <a:p>
            <a:pPr>
              <a:defRPr/>
            </a:pPr>
            <a:fld id="{41A40110-1D86-CF4E-89A4-DB1FEC5CFEEA}" type="datetime1">
              <a:rPr lang="en-US" altLang="zh-CN" smtClean="0"/>
              <a:t>9/8/24</a:t>
            </a:fld>
            <a:endParaRPr lang="zh-CN" altLang="en-US"/>
          </a:p>
        </p:txBody>
      </p:sp>
      <p:sp>
        <p:nvSpPr>
          <p:cNvPr id="9221" name="页脚占位符 3"/>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eaLnBrk="0" hangingPunct="0">
              <a:buFont typeface="Arial" panose="020B0604020202020204" pitchFamily="34" charset="0"/>
              <a:buNone/>
              <a:defRPr sz="1200">
                <a:solidFill>
                  <a:srgbClr val="898989"/>
                </a:solidFill>
              </a:defRPr>
            </a:lvl1pPr>
          </a:lstStyle>
          <a:p>
            <a:pPr>
              <a:defRPr/>
            </a:pPr>
            <a:endParaRPr lang="zh-CN" altLang="en-US"/>
          </a:p>
        </p:txBody>
      </p:sp>
      <p:sp>
        <p:nvSpPr>
          <p:cNvPr id="9222" name="灯片编号占位符 4"/>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r" eaLnBrk="0" hangingPunct="0">
              <a:buFont typeface="Arial" panose="020B0604020202020204" pitchFamily="34" charset="0"/>
              <a:buNone/>
              <a:defRPr sz="1200">
                <a:solidFill>
                  <a:srgbClr val="898989"/>
                </a:solidFill>
              </a:defRPr>
            </a:lvl1pPr>
          </a:lstStyle>
          <a:p>
            <a:fld id="{92964ED6-EC10-E646-989C-22767AEF586F}" type="slidenum">
              <a:rPr lang="zh-CN" altLang="en-US"/>
              <a:t>‹#›</a:t>
            </a:fld>
            <a:endParaRPr lang="zh-CN" altLang="en-US"/>
          </a:p>
        </p:txBody>
      </p:sp>
    </p:spTree>
  </p:cSld>
  <p:clrMap bg1="lt1" tx1="dk1" bg2="lt2" tx2="dk2" accent1="accent1" accent2="accent2" accent3="accent3" accent4="accent4" accent5="accent5" accent6="accent6" hlink="hlink" folHlink="folHlink"/>
  <p:sldLayoutIdLst>
    <p:sldLayoutId id="2147483722" r:id="rId1"/>
    <p:sldLayoutId id="2147483723" r:id="rId2"/>
    <p:sldLayoutId id="2147483724" r:id="rId3"/>
    <p:sldLayoutId id="2147483725" r:id="rId4"/>
    <p:sldLayoutId id="2147483726" r:id="rId5"/>
    <p:sldLayoutId id="2147483727" r:id="rId6"/>
    <p:sldLayoutId id="2147483728" r:id="rId7"/>
    <p:sldLayoutId id="2147483729" r:id="rId8"/>
    <p:sldLayoutId id="2147483730" r:id="rId9"/>
    <p:sldLayoutId id="2147483731" r:id="rId10"/>
    <p:sldLayoutId id="2147483732"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9218" name="标题占位符 1"/>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p>
        </p:txBody>
      </p:sp>
      <p:sp>
        <p:nvSpPr>
          <p:cNvPr id="9219" name="文本占位符 2"/>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244" name="日期占位符 1"/>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eaLnBrk="0" hangingPunct="0">
              <a:buFont typeface="Arial" panose="020B0604020202020204" pitchFamily="34" charset="0"/>
              <a:buNone/>
              <a:defRPr sz="1200">
                <a:solidFill>
                  <a:srgbClr val="898989"/>
                </a:solidFill>
              </a:defRPr>
            </a:lvl1pPr>
          </a:lstStyle>
          <a:p>
            <a:pPr>
              <a:defRPr/>
            </a:pPr>
            <a:fld id="{BB7D7B2D-A94C-C849-95D1-18ED73DB0B85}" type="datetime1">
              <a:rPr lang="en-US" altLang="zh-CN" smtClean="0"/>
              <a:t>9/8/24</a:t>
            </a:fld>
            <a:endParaRPr lang="zh-CN" altLang="en-US"/>
          </a:p>
        </p:txBody>
      </p:sp>
      <p:sp>
        <p:nvSpPr>
          <p:cNvPr id="10245" name="页脚占位符 2"/>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eaLnBrk="0" hangingPunct="0">
              <a:buFont typeface="Arial" panose="020B0604020202020204" pitchFamily="34" charset="0"/>
              <a:buNone/>
              <a:defRPr sz="1200">
                <a:solidFill>
                  <a:srgbClr val="898989"/>
                </a:solidFill>
              </a:defRPr>
            </a:lvl1pPr>
          </a:lstStyle>
          <a:p>
            <a:pPr>
              <a:defRPr/>
            </a:pPr>
            <a:endParaRPr lang="zh-CN" altLang="en-US"/>
          </a:p>
        </p:txBody>
      </p:sp>
      <p:sp>
        <p:nvSpPr>
          <p:cNvPr id="10246" name="灯片编号占位符 3"/>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r" eaLnBrk="0" hangingPunct="0">
              <a:buFont typeface="Arial" panose="020B0604020202020204" pitchFamily="34" charset="0"/>
              <a:buNone/>
              <a:defRPr sz="1200">
                <a:solidFill>
                  <a:srgbClr val="898989"/>
                </a:solidFill>
              </a:defRPr>
            </a:lvl1pPr>
          </a:lstStyle>
          <a:p>
            <a:fld id="{63AE9966-4E86-A34F-A62B-B3051D5D6BD2}" type="slidenum">
              <a:rPr lang="zh-CN" altLang="en-US"/>
              <a:t>‹#›</a:t>
            </a:fld>
            <a:endParaRPr lang="zh-CN" altLang="en-US"/>
          </a:p>
        </p:txBody>
      </p:sp>
    </p:spTree>
  </p:cSld>
  <p:clrMap bg1="lt1" tx1="dk1" bg2="lt2" tx2="dk2" accent1="accent1" accent2="accent2" accent3="accent3" accent4="accent4" accent5="accent5" accent6="accent6" hlink="hlink" folHlink="folHlink"/>
  <p:sldLayoutIdLst>
    <p:sldLayoutId id="2147483734" r:id="rId1"/>
    <p:sldLayoutId id="2147483735" r:id="rId2"/>
    <p:sldLayoutId id="2147483736" r:id="rId3"/>
    <p:sldLayoutId id="2147483737" r:id="rId4"/>
    <p:sldLayoutId id="2147483738" r:id="rId5"/>
    <p:sldLayoutId id="2147483739" r:id="rId6"/>
    <p:sldLayoutId id="2147483740" r:id="rId7"/>
    <p:sldLayoutId id="2147483741" r:id="rId8"/>
    <p:sldLayoutId id="2147483742" r:id="rId9"/>
    <p:sldLayoutId id="2147483743" r:id="rId10"/>
    <p:sldLayoutId id="2147483744"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42" name="标题占位符 1"/>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p>
        </p:txBody>
      </p:sp>
      <p:sp>
        <p:nvSpPr>
          <p:cNvPr id="10243" name="文本占位符 2"/>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1268" name="日期占位符 4"/>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eaLnBrk="0" hangingPunct="0">
              <a:buFont typeface="Arial" panose="020B0604020202020204" pitchFamily="34" charset="0"/>
              <a:buNone/>
              <a:defRPr sz="1200">
                <a:solidFill>
                  <a:srgbClr val="898989"/>
                </a:solidFill>
              </a:defRPr>
            </a:lvl1pPr>
          </a:lstStyle>
          <a:p>
            <a:pPr>
              <a:defRPr/>
            </a:pPr>
            <a:fld id="{8EB1C76E-04F8-1D43-AFC0-29B5A9686DD1}" type="datetime1">
              <a:rPr lang="en-US" altLang="zh-CN" smtClean="0"/>
              <a:t>9/8/24</a:t>
            </a:fld>
            <a:endParaRPr lang="zh-CN" altLang="en-US"/>
          </a:p>
        </p:txBody>
      </p:sp>
      <p:sp>
        <p:nvSpPr>
          <p:cNvPr id="11269" name="页脚占位符 5"/>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eaLnBrk="0" hangingPunct="0">
              <a:buFont typeface="Arial" panose="020B0604020202020204" pitchFamily="34" charset="0"/>
              <a:buNone/>
              <a:defRPr sz="1200">
                <a:solidFill>
                  <a:srgbClr val="898989"/>
                </a:solidFill>
              </a:defRPr>
            </a:lvl1pPr>
          </a:lstStyle>
          <a:p>
            <a:pPr>
              <a:defRPr/>
            </a:pPr>
            <a:endParaRPr lang="zh-CN" altLang="en-US"/>
          </a:p>
        </p:txBody>
      </p:sp>
      <p:sp>
        <p:nvSpPr>
          <p:cNvPr id="11270" name="灯片编号占位符 6"/>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r" eaLnBrk="0" hangingPunct="0">
              <a:buFont typeface="Arial" panose="020B0604020202020204" pitchFamily="34" charset="0"/>
              <a:buNone/>
              <a:defRPr sz="1200">
                <a:solidFill>
                  <a:srgbClr val="898989"/>
                </a:solidFill>
              </a:defRPr>
            </a:lvl1pPr>
          </a:lstStyle>
          <a:p>
            <a:fld id="{77E630D0-0E5E-F842-83F1-2819F116D6D5}" type="slidenum">
              <a:rPr lang="zh-CN" altLang="en-US"/>
              <a:t>‹#›</a:t>
            </a:fld>
            <a:endParaRPr lang="zh-CN" altLang="en-US"/>
          </a:p>
        </p:txBody>
      </p:sp>
    </p:spTree>
  </p:cSld>
  <p:clrMap bg1="lt1" tx1="dk1" bg2="lt2" tx2="dk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 id="2147483750" r:id="rId5"/>
    <p:sldLayoutId id="2147483751" r:id="rId6"/>
    <p:sldLayoutId id="2147483752" r:id="rId7"/>
    <p:sldLayoutId id="2147483753" r:id="rId8"/>
    <p:sldLayoutId id="2147483754" r:id="rId9"/>
    <p:sldLayoutId id="2147483755" r:id="rId10"/>
    <p:sldLayoutId id="2147483756"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2.wmf"/><Relationship Id="rId2" Type="http://schemas.openxmlformats.org/officeDocument/2006/relationships/notesSlide" Target="../notesSlides/notesSlide39.xml"/><Relationship Id="rId1" Type="http://schemas.openxmlformats.org/officeDocument/2006/relationships/slideLayout" Target="../slideLayouts/slideLayout7.xml"/><Relationship Id="rId6" Type="http://schemas.openxmlformats.org/officeDocument/2006/relationships/oleObject" Target="../embeddings/oleObject2.bin"/><Relationship Id="rId5" Type="http://schemas.openxmlformats.org/officeDocument/2006/relationships/image" Target="../media/image11.wmf"/><Relationship Id="rId4" Type="http://schemas.openxmlformats.org/officeDocument/2006/relationships/oleObject" Target="../embeddings/oleObject1.bin"/></Relationships>
</file>

<file path=ppt/slides/_rels/slide45.xml.rels><?xml version="1.0" encoding="UTF-8" standalone="yes"?>
<Relationships xmlns="http://schemas.openxmlformats.org/package/2006/relationships"><Relationship Id="rId3" Type="http://schemas.openxmlformats.org/officeDocument/2006/relationships/oleObject" Target="../embeddings/oleObject3.bin"/><Relationship Id="rId7" Type="http://schemas.openxmlformats.org/officeDocument/2006/relationships/image" Target="../media/image10.png"/><Relationship Id="rId2" Type="http://schemas.openxmlformats.org/officeDocument/2006/relationships/notesSlide" Target="../notesSlides/notesSlide40.xml"/><Relationship Id="rId1" Type="http://schemas.openxmlformats.org/officeDocument/2006/relationships/slideLayout" Target="../slideLayouts/slideLayout7.xml"/><Relationship Id="rId6" Type="http://schemas.openxmlformats.org/officeDocument/2006/relationships/image" Target="../media/image12.wmf"/><Relationship Id="rId5" Type="http://schemas.openxmlformats.org/officeDocument/2006/relationships/oleObject" Target="../embeddings/oleObject4.bin"/><Relationship Id="rId4" Type="http://schemas.openxmlformats.org/officeDocument/2006/relationships/image" Target="../media/image11.wmf"/></Relationships>
</file>

<file path=ppt/slides/_rels/slide46.xml.rels><?xml version="1.0" encoding="UTF-8" standalone="yes"?>
<Relationships xmlns="http://schemas.openxmlformats.org/package/2006/relationships"><Relationship Id="rId3" Type="http://schemas.openxmlformats.org/officeDocument/2006/relationships/oleObject" Target="../embeddings/oleObject5.bin"/><Relationship Id="rId7" Type="http://schemas.openxmlformats.org/officeDocument/2006/relationships/image" Target="../media/image13.png"/><Relationship Id="rId2" Type="http://schemas.openxmlformats.org/officeDocument/2006/relationships/notesSlide" Target="../notesSlides/notesSlide41.xml"/><Relationship Id="rId1" Type="http://schemas.openxmlformats.org/officeDocument/2006/relationships/slideLayout" Target="../slideLayouts/slideLayout7.xml"/><Relationship Id="rId6" Type="http://schemas.openxmlformats.org/officeDocument/2006/relationships/image" Target="../media/image12.wmf"/><Relationship Id="rId5" Type="http://schemas.openxmlformats.org/officeDocument/2006/relationships/oleObject" Target="../embeddings/oleObject6.bin"/><Relationship Id="rId4" Type="http://schemas.openxmlformats.org/officeDocument/2006/relationships/image" Target="../media/image11.wmf"/></Relationships>
</file>

<file path=ppt/slides/_rels/slide47.xml.rels><?xml version="1.0" encoding="UTF-8" standalone="yes"?>
<Relationships xmlns="http://schemas.openxmlformats.org/package/2006/relationships"><Relationship Id="rId3" Type="http://schemas.openxmlformats.org/officeDocument/2006/relationships/oleObject" Target="../embeddings/oleObject7.bin"/><Relationship Id="rId7" Type="http://schemas.openxmlformats.org/officeDocument/2006/relationships/image" Target="../media/image13.png"/><Relationship Id="rId2" Type="http://schemas.openxmlformats.org/officeDocument/2006/relationships/notesSlide" Target="../notesSlides/notesSlide42.xml"/><Relationship Id="rId1" Type="http://schemas.openxmlformats.org/officeDocument/2006/relationships/slideLayout" Target="../slideLayouts/slideLayout7.xml"/><Relationship Id="rId6" Type="http://schemas.openxmlformats.org/officeDocument/2006/relationships/image" Target="../media/image12.wmf"/><Relationship Id="rId5" Type="http://schemas.openxmlformats.org/officeDocument/2006/relationships/oleObject" Target="../embeddings/oleObject8.bin"/><Relationship Id="rId4" Type="http://schemas.openxmlformats.org/officeDocument/2006/relationships/image" Target="../media/image11.wmf"/></Relationships>
</file>

<file path=ppt/slides/_rels/slide48.xml.rels><?xml version="1.0" encoding="UTF-8" standalone="yes"?>
<Relationships xmlns="http://schemas.openxmlformats.org/package/2006/relationships"><Relationship Id="rId3" Type="http://schemas.openxmlformats.org/officeDocument/2006/relationships/oleObject" Target="../embeddings/oleObject9.bin"/><Relationship Id="rId7" Type="http://schemas.openxmlformats.org/officeDocument/2006/relationships/image" Target="../media/image14.png"/><Relationship Id="rId2" Type="http://schemas.openxmlformats.org/officeDocument/2006/relationships/notesSlide" Target="../notesSlides/notesSlide43.xml"/><Relationship Id="rId1" Type="http://schemas.openxmlformats.org/officeDocument/2006/relationships/slideLayout" Target="../slideLayouts/slideLayout7.xml"/><Relationship Id="rId6" Type="http://schemas.openxmlformats.org/officeDocument/2006/relationships/image" Target="../media/image12.wmf"/><Relationship Id="rId5" Type="http://schemas.openxmlformats.org/officeDocument/2006/relationships/oleObject" Target="../embeddings/oleObject10.bin"/><Relationship Id="rId4" Type="http://schemas.openxmlformats.org/officeDocument/2006/relationships/image" Target="../media/image11.wmf"/></Relationships>
</file>

<file path=ppt/slides/_rels/slide49.xml.rels><?xml version="1.0" encoding="UTF-8" standalone="yes"?>
<Relationships xmlns="http://schemas.openxmlformats.org/package/2006/relationships"><Relationship Id="rId3" Type="http://schemas.openxmlformats.org/officeDocument/2006/relationships/oleObject" Target="../embeddings/oleObject11.bin"/><Relationship Id="rId7" Type="http://schemas.openxmlformats.org/officeDocument/2006/relationships/image" Target="../media/image15.png"/><Relationship Id="rId2" Type="http://schemas.openxmlformats.org/officeDocument/2006/relationships/notesSlide" Target="../notesSlides/notesSlide44.xml"/><Relationship Id="rId1" Type="http://schemas.openxmlformats.org/officeDocument/2006/relationships/slideLayout" Target="../slideLayouts/slideLayout7.xml"/><Relationship Id="rId6" Type="http://schemas.openxmlformats.org/officeDocument/2006/relationships/image" Target="../media/image12.wmf"/><Relationship Id="rId5" Type="http://schemas.openxmlformats.org/officeDocument/2006/relationships/oleObject" Target="../embeddings/oleObject12.bin"/><Relationship Id="rId4" Type="http://schemas.openxmlformats.org/officeDocument/2006/relationships/image" Target="../media/image11.wmf"/></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oleObject" Target="../embeddings/oleObject13.bin"/><Relationship Id="rId7" Type="http://schemas.openxmlformats.org/officeDocument/2006/relationships/image" Target="../media/image15.png"/><Relationship Id="rId2" Type="http://schemas.openxmlformats.org/officeDocument/2006/relationships/notesSlide" Target="../notesSlides/notesSlide45.xml"/><Relationship Id="rId1" Type="http://schemas.openxmlformats.org/officeDocument/2006/relationships/slideLayout" Target="../slideLayouts/slideLayout7.xml"/><Relationship Id="rId6" Type="http://schemas.openxmlformats.org/officeDocument/2006/relationships/image" Target="../media/image12.wmf"/><Relationship Id="rId5" Type="http://schemas.openxmlformats.org/officeDocument/2006/relationships/oleObject" Target="../embeddings/oleObject14.bin"/><Relationship Id="rId4" Type="http://schemas.openxmlformats.org/officeDocument/2006/relationships/image" Target="../media/image11.wmf"/></Relationships>
</file>

<file path=ppt/slides/_rels/slide5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8.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5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0.xml"/><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5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1.xml"/><Relationship Id="rId1" Type="http://schemas.openxmlformats.org/officeDocument/2006/relationships/slideLayout" Target="../slideLayouts/slideLayout7.xml"/><Relationship Id="rId5" Type="http://schemas.openxmlformats.org/officeDocument/2006/relationships/image" Target="../media/image26.png"/><Relationship Id="rId4" Type="http://schemas.openxmlformats.org/officeDocument/2006/relationships/image" Target="../media/image25.png"/></Relationships>
</file>

<file path=ppt/slides/_rels/slide5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2.xml"/><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5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3.xml"/><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5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4.xml"/><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notesSlide" Target="../notesSlides/notesSlide56.xml"/><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6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7.xml"/><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6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8.xml"/><Relationship Id="rId1" Type="http://schemas.openxmlformats.org/officeDocument/2006/relationships/slideLayout" Target="../slideLayouts/slideLayout7.xml"/><Relationship Id="rId5" Type="http://schemas.openxmlformats.org/officeDocument/2006/relationships/image" Target="../media/image46.png"/><Relationship Id="rId4" Type="http://schemas.openxmlformats.org/officeDocument/2006/relationships/image" Target="../media/image45.png"/></Relationships>
</file>

<file path=ppt/slides/_rels/slide7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69.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70.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71.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72.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51.emf"/><Relationship Id="rId7" Type="http://schemas.openxmlformats.org/officeDocument/2006/relationships/image" Target="../media/image55.png"/><Relationship Id="rId2" Type="http://schemas.openxmlformats.org/officeDocument/2006/relationships/notesSlide" Target="../notesSlides/notesSlide73.xml"/><Relationship Id="rId1" Type="http://schemas.openxmlformats.org/officeDocument/2006/relationships/slideLayout" Target="../slideLayouts/slideLayout7.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notesSlide" Target="../notesSlides/notesSlide74.xml"/><Relationship Id="rId1" Type="http://schemas.openxmlformats.org/officeDocument/2006/relationships/slideLayout" Target="../slideLayouts/slideLayout7.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81.xml.rels><?xml version="1.0" encoding="UTF-8" standalone="yes"?>
<Relationships xmlns="http://schemas.openxmlformats.org/package/2006/relationships"><Relationship Id="rId3" Type="http://schemas.openxmlformats.org/officeDocument/2006/relationships/image" Target="../media/image60.emf"/><Relationship Id="rId2" Type="http://schemas.openxmlformats.org/officeDocument/2006/relationships/notesSlide" Target="../notesSlides/notesSlide75.xml"/><Relationship Id="rId1" Type="http://schemas.openxmlformats.org/officeDocument/2006/relationships/slideLayout" Target="../slideLayouts/slideLayout7.xml"/><Relationship Id="rId5" Type="http://schemas.openxmlformats.org/officeDocument/2006/relationships/image" Target="../media/image62.png"/><Relationship Id="rId4" Type="http://schemas.openxmlformats.org/officeDocument/2006/relationships/image" Target="../media/image61.png"/></Relationships>
</file>

<file path=ppt/slides/_rels/slide8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76.xml"/><Relationship Id="rId1" Type="http://schemas.openxmlformats.org/officeDocument/2006/relationships/slideLayout" Target="../slideLayouts/slideLayout7.xml"/><Relationship Id="rId4" Type="http://schemas.openxmlformats.org/officeDocument/2006/relationships/image" Target="../media/image64.png"/></Relationships>
</file>

<file path=ppt/slides/_rels/slide8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77.xml"/><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3ACF4E0-5CC3-D8B7-1D50-B257663339F9}"/>
              </a:ext>
            </a:extLst>
          </p:cNvPr>
          <p:cNvSpPr>
            <a:spLocks noGrp="1"/>
          </p:cNvSpPr>
          <p:nvPr>
            <p:ph type="sldNum" sz="quarter" idx="12"/>
          </p:nvPr>
        </p:nvSpPr>
        <p:spPr/>
        <p:txBody>
          <a:bodyPr/>
          <a:lstStyle/>
          <a:p>
            <a:fld id="{465717F2-DE62-A445-9F03-50055757659A}" type="slidenum">
              <a:rPr lang="zh-CN" altLang="en-US" smtClean="0"/>
              <a:pPr/>
              <a:t>1</a:t>
            </a:fld>
            <a:endParaRPr lang="zh-CN" altLang="en-US"/>
          </a:p>
        </p:txBody>
      </p:sp>
      <p:pic>
        <p:nvPicPr>
          <p:cNvPr id="3" name="Picture 2">
            <a:extLst>
              <a:ext uri="{FF2B5EF4-FFF2-40B4-BE49-F238E27FC236}">
                <a16:creationId xmlns:a16="http://schemas.microsoft.com/office/drawing/2014/main" id="{0DA5B3E5-55AE-E822-3E55-DD524B12CC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41660" y="62967"/>
            <a:ext cx="1705897" cy="1705897"/>
          </a:xfrm>
          <a:prstGeom prst="rect">
            <a:avLst/>
          </a:prstGeom>
        </p:spPr>
      </p:pic>
      <p:pic>
        <p:nvPicPr>
          <p:cNvPr id="4" name="Picture 3">
            <a:extLst>
              <a:ext uri="{FF2B5EF4-FFF2-40B4-BE49-F238E27FC236}">
                <a16:creationId xmlns:a16="http://schemas.microsoft.com/office/drawing/2014/main" id="{49094B83-14C1-6CFC-791B-C8F17F695530}"/>
              </a:ext>
            </a:extLst>
          </p:cNvPr>
          <p:cNvPicPr>
            <a:picLocks noChangeAspect="1"/>
          </p:cNvPicPr>
          <p:nvPr/>
        </p:nvPicPr>
        <p:blipFill>
          <a:blip r:embed="rId3">
            <a:biLevel thresh="25000"/>
            <a:extLst>
              <a:ext uri="{28A0092B-C50C-407E-A947-70E740481C1C}">
                <a14:useLocalDpi xmlns:a14="http://schemas.microsoft.com/office/drawing/2010/main" val="0"/>
              </a:ext>
            </a:extLst>
          </a:blip>
          <a:stretch>
            <a:fillRect/>
          </a:stretch>
        </p:blipFill>
        <p:spPr>
          <a:xfrm>
            <a:off x="282923" y="224400"/>
            <a:ext cx="1383030" cy="1383030"/>
          </a:xfrm>
          <a:prstGeom prst="rect">
            <a:avLst/>
          </a:prstGeom>
        </p:spPr>
      </p:pic>
      <p:sp>
        <p:nvSpPr>
          <p:cNvPr id="5" name="文本框 6">
            <a:extLst>
              <a:ext uri="{FF2B5EF4-FFF2-40B4-BE49-F238E27FC236}">
                <a16:creationId xmlns:a16="http://schemas.microsoft.com/office/drawing/2014/main" id="{9977D4C7-59CA-EB89-3BDA-FEE084D7BA5D}"/>
              </a:ext>
            </a:extLst>
          </p:cNvPr>
          <p:cNvSpPr txBox="1">
            <a:spLocks noChangeArrowheads="1"/>
          </p:cNvSpPr>
          <p:nvPr/>
        </p:nvSpPr>
        <p:spPr bwMode="auto">
          <a:xfrm>
            <a:off x="1" y="3136008"/>
            <a:ext cx="12191999" cy="1027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lnSpc>
                <a:spcPct val="150000"/>
              </a:lnSpc>
              <a:buFont typeface="Arial" panose="020B0604020202020204" pitchFamily="34" charset="0"/>
              <a:buNone/>
            </a:pPr>
            <a:r>
              <a:rPr lang="zh-CN" altLang="en-US" sz="4800" b="1" dirty="0">
                <a:solidFill>
                  <a:srgbClr val="FFFFFF"/>
                </a:solidFill>
                <a:latin typeface="KaiTi_GB2312" panose="02010609030101010101" pitchFamily="49" charset="-122"/>
                <a:ea typeface="KaiTi_GB2312" panose="02010609030101010101" pitchFamily="49" charset="-122"/>
              </a:rPr>
              <a:t>第二章 词汇分析</a:t>
            </a:r>
            <a:endParaRPr lang="zh-CN" altLang="en-CN" sz="4000" b="1" dirty="0">
              <a:solidFill>
                <a:srgbClr val="FFFFFF"/>
              </a:solidFill>
              <a:latin typeface="KaiTi_GB2312" panose="02010609030101010101" pitchFamily="49" charset="-122"/>
              <a:ea typeface="KaiTi_GB2312" panose="02010609030101010101" pitchFamily="49" charset="-122"/>
            </a:endParaRPr>
          </a:p>
        </p:txBody>
      </p:sp>
      <p:sp>
        <p:nvSpPr>
          <p:cNvPr id="6" name="文本框 7">
            <a:extLst>
              <a:ext uri="{FF2B5EF4-FFF2-40B4-BE49-F238E27FC236}">
                <a16:creationId xmlns:a16="http://schemas.microsoft.com/office/drawing/2014/main" id="{908AF627-CBEB-CBBE-E727-F2F86C731D6C}"/>
              </a:ext>
            </a:extLst>
          </p:cNvPr>
          <p:cNvSpPr txBox="1">
            <a:spLocks noChangeArrowheads="1"/>
          </p:cNvSpPr>
          <p:nvPr/>
        </p:nvSpPr>
        <p:spPr bwMode="auto">
          <a:xfrm>
            <a:off x="1421477" y="4618614"/>
            <a:ext cx="9653844" cy="16851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lnSpc>
                <a:spcPct val="200000"/>
              </a:lnSpc>
              <a:buFont typeface="Arial" panose="020B0604020202020204" pitchFamily="34" charset="0"/>
              <a:buNone/>
            </a:pPr>
            <a:r>
              <a:rPr lang="zh-CN" altLang="en-US" sz="2800" dirty="0">
                <a:solidFill>
                  <a:srgbClr val="FFFFFF"/>
                </a:solidFill>
                <a:latin typeface="Arial" panose="020B0604020202020204" pitchFamily="34" charset="0"/>
                <a:ea typeface="微软雅黑" panose="020B0503020204020204" pitchFamily="34" charset="-122"/>
              </a:rPr>
              <a:t>黄萱菁</a:t>
            </a:r>
            <a:endParaRPr lang="en-US" altLang="zh-CN" sz="2800" dirty="0">
              <a:solidFill>
                <a:srgbClr val="FFFFFF"/>
              </a:solidFill>
              <a:latin typeface="Arial" panose="020B0604020202020204" pitchFamily="34" charset="0"/>
              <a:ea typeface="微软雅黑" panose="020B0503020204020204" pitchFamily="34" charset="-122"/>
            </a:endParaRPr>
          </a:p>
          <a:p>
            <a:pPr algn="ctr" eaLnBrk="1" hangingPunct="1">
              <a:lnSpc>
                <a:spcPct val="200000"/>
              </a:lnSpc>
              <a:buFont typeface="Arial" panose="020B0604020202020204" pitchFamily="34" charset="0"/>
              <a:buNone/>
            </a:pPr>
            <a:r>
              <a:rPr lang="zh-CN" altLang="en-US" sz="2800" dirty="0">
                <a:solidFill>
                  <a:srgbClr val="FFFFFF"/>
                </a:solidFill>
                <a:latin typeface="Arial" panose="020B0604020202020204" pitchFamily="34" charset="0"/>
                <a:ea typeface="微软雅黑" panose="020B0503020204020204" pitchFamily="34" charset="-122"/>
              </a:rPr>
              <a:t>复旦大学</a:t>
            </a:r>
          </a:p>
        </p:txBody>
      </p:sp>
      <p:sp>
        <p:nvSpPr>
          <p:cNvPr id="7" name="TextBox 6">
            <a:extLst>
              <a:ext uri="{FF2B5EF4-FFF2-40B4-BE49-F238E27FC236}">
                <a16:creationId xmlns:a16="http://schemas.microsoft.com/office/drawing/2014/main" id="{443EE120-D6D5-9EFF-4362-6492E06C6AF4}"/>
              </a:ext>
            </a:extLst>
          </p:cNvPr>
          <p:cNvSpPr txBox="1"/>
          <p:nvPr/>
        </p:nvSpPr>
        <p:spPr>
          <a:xfrm>
            <a:off x="2047747" y="958232"/>
            <a:ext cx="8402593" cy="2177776"/>
          </a:xfrm>
          <a:prstGeom prst="rect">
            <a:avLst/>
          </a:prstGeom>
          <a:noFill/>
        </p:spPr>
        <p:txBody>
          <a:bodyPr wrap="square" anchor="ctr" anchorCtr="0">
            <a:spAutoFit/>
          </a:bodyPr>
          <a:lstStyle/>
          <a:p>
            <a:pPr algn="ctr" eaLnBrk="1" hangingPunct="1">
              <a:lnSpc>
                <a:spcPct val="150000"/>
              </a:lnSpc>
              <a:buFont typeface="Arial" panose="020B0604020202020204" pitchFamily="34" charset="0"/>
              <a:buNone/>
            </a:pPr>
            <a:r>
              <a:rPr lang="zh-CN" altLang="en-CN" sz="4800" b="1" dirty="0">
                <a:solidFill>
                  <a:srgbClr val="FFFFFF"/>
                </a:solidFill>
                <a:latin typeface="微软雅黑" panose="020B0503020204020204" pitchFamily="34" charset="-122"/>
                <a:ea typeface="微软雅黑" panose="020B0503020204020204" pitchFamily="34" charset="-122"/>
              </a:rPr>
              <a:t>自然</a:t>
            </a:r>
            <a:r>
              <a:rPr lang="zh-CN" altLang="en-US" sz="4800" b="1" dirty="0">
                <a:solidFill>
                  <a:srgbClr val="FFFFFF"/>
                </a:solidFill>
                <a:latin typeface="微软雅黑" panose="020B0503020204020204" pitchFamily="34" charset="-122"/>
                <a:ea typeface="微软雅黑" panose="020B0503020204020204" pitchFamily="34" charset="-122"/>
              </a:rPr>
              <a:t>语言处理</a:t>
            </a:r>
            <a:endParaRPr lang="en-US" altLang="zh-CN" sz="4800" b="1" dirty="0">
              <a:solidFill>
                <a:srgbClr val="FFFFFF"/>
              </a:solidFill>
              <a:latin typeface="微软雅黑" panose="020B0503020204020204" pitchFamily="34" charset="-122"/>
              <a:ea typeface="微软雅黑" panose="020B0503020204020204" pitchFamily="34" charset="-122"/>
            </a:endParaRPr>
          </a:p>
          <a:p>
            <a:pPr algn="ctr">
              <a:lnSpc>
                <a:spcPct val="150000"/>
              </a:lnSpc>
            </a:pPr>
            <a:r>
              <a:rPr lang="zh-CN" altLang="en-US" sz="4800" b="1" dirty="0">
                <a:solidFill>
                  <a:srgbClr val="FFFFFF"/>
                </a:solidFill>
                <a:latin typeface="微软雅黑" panose="020B0503020204020204" pitchFamily="34" charset="-122"/>
                <a:ea typeface="微软雅黑" panose="020B0503020204020204" pitchFamily="34" charset="-122"/>
              </a:rPr>
              <a:t>自然语言处理与知识表示</a:t>
            </a:r>
            <a:endParaRPr lang="en-US" altLang="zh-CN" sz="4800" b="1" dirty="0">
              <a:solidFill>
                <a:srgbClr val="FFFFFF"/>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6736489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2.1.2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p:cNvSpPr>
            <a:spLocks noChangeArrowheads="1"/>
          </p:cNvSpPr>
          <p:nvPr/>
        </p:nvSpPr>
        <p:spPr bwMode="auto">
          <a:xfrm>
            <a:off x="1199406"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词的词性</a:t>
            </a:r>
          </a:p>
        </p:txBody>
      </p:sp>
      <p:grpSp>
        <p:nvGrpSpPr>
          <p:cNvPr id="18438" name="组合 11"/>
          <p:cNvGrpSpPr/>
          <p:nvPr/>
        </p:nvGrpSpPr>
        <p:grpSpPr bwMode="auto">
          <a:xfrm>
            <a:off x="11480800" y="479425"/>
            <a:ext cx="333375" cy="333375"/>
            <a:chOff x="0" y="0"/>
            <a:chExt cx="449943" cy="449943"/>
          </a:xfrm>
        </p:grpSpPr>
        <p:sp>
          <p:nvSpPr>
            <p:cNvPr id="18463" name="椭圆 9"/>
            <p:cNvSpPr>
              <a:spLocks noChangeArrowheads="1"/>
            </p:cNvSpPr>
            <p:nvPr/>
          </p:nvSpPr>
          <p:spPr bwMode="auto">
            <a:xfrm>
              <a:off x="0" y="0"/>
              <a:ext cx="449943" cy="449943"/>
            </a:xfrm>
            <a:prstGeom prst="ellipse">
              <a:avLst/>
            </a:prstGeom>
            <a:noFill/>
            <a:ln w="28575">
              <a:solidFill>
                <a:schemeClr val="bg1"/>
              </a:solidFill>
              <a:rou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p:cNvSpPr>
            <a:spLocks noGrp="1"/>
          </p:cNvSpPr>
          <p:nvPr>
            <p:ph type="sldNum" sz="quarter" idx="12"/>
          </p:nvPr>
        </p:nvSpPr>
        <p:spPr/>
        <p:txBody>
          <a:bodyPr/>
          <a:lstStyle/>
          <a:p>
            <a:fld id="{465717F2-DE62-A445-9F03-50055757659A}" type="slidenum">
              <a:rPr lang="zh-CN" altLang="en-US" smtClean="0"/>
              <a:t>10</a:t>
            </a:fld>
            <a:endParaRPr lang="zh-CN" altLang="en-US"/>
          </a:p>
        </p:txBody>
      </p:sp>
      <p:sp>
        <p:nvSpPr>
          <p:cNvPr id="4" name="TextBox 3"/>
          <p:cNvSpPr txBox="1"/>
          <p:nvPr/>
        </p:nvSpPr>
        <p:spPr>
          <a:xfrm>
            <a:off x="382587" y="1189443"/>
            <a:ext cx="11195049" cy="581698"/>
          </a:xfrm>
          <a:prstGeom prst="rect">
            <a:avLst/>
          </a:prstGeom>
          <a:noFill/>
        </p:spPr>
        <p:txBody>
          <a:bodyPr wrap="square">
            <a:spAutoFit/>
          </a:bodyPr>
          <a:lstStyle/>
          <a:p>
            <a:pPr algn="just">
              <a:lnSpc>
                <a:spcPct val="125000"/>
              </a:lnSpc>
            </a:pPr>
            <a:r>
              <a:rPr lang="zh-CN" altLang="en-US" sz="2800" b="1" dirty="0">
                <a:effectLst/>
                <a:latin typeface="微软雅黑" panose="020B0503020204020204" pitchFamily="34" charset="-122"/>
                <a:ea typeface="微软雅黑" panose="020B0503020204020204" pitchFamily="34" charset="-122"/>
              </a:rPr>
              <a:t>名词</a:t>
            </a:r>
            <a:r>
              <a:rPr lang="zh-CN" altLang="en-US" sz="2800" dirty="0">
                <a:effectLst/>
                <a:latin typeface="微软雅黑" panose="020B0503020204020204" pitchFamily="34" charset="-122"/>
                <a:ea typeface="微软雅黑" panose="020B0503020204020204" pitchFamily="34" charset="-122"/>
              </a:rPr>
              <a:t>（</a:t>
            </a:r>
            <a:r>
              <a:rPr lang="en-US" altLang="zh-CN" sz="2800" dirty="0">
                <a:effectLst/>
                <a:latin typeface="微软雅黑" panose="020B0503020204020204" pitchFamily="34" charset="-122"/>
                <a:ea typeface="微软雅黑" panose="020B0503020204020204" pitchFamily="34" charset="-122"/>
              </a:rPr>
              <a:t>Noun</a:t>
            </a:r>
            <a:r>
              <a:rPr lang="zh-CN" altLang="en-US" sz="2800" dirty="0">
                <a:effectLst/>
                <a:latin typeface="微软雅黑" panose="020B0503020204020204" pitchFamily="34" charset="-122"/>
                <a:ea typeface="微软雅黑" panose="020B0503020204020204" pitchFamily="34" charset="-122"/>
              </a:rPr>
              <a:t>）是表示人、物、地点以及抽象概念的一类词。</a:t>
            </a:r>
            <a:endParaRPr lang="en-US" altLang="zh-CN" sz="2800" dirty="0">
              <a:effectLst/>
              <a:latin typeface="微软雅黑" panose="020B0503020204020204" pitchFamily="34" charset="-122"/>
              <a:ea typeface="微软雅黑" panose="020B0503020204020204" pitchFamily="34" charset="-122"/>
            </a:endParaRPr>
          </a:p>
        </p:txBody>
      </p:sp>
      <p:sp>
        <p:nvSpPr>
          <p:cNvPr id="6" name="TextBox 5"/>
          <p:cNvSpPr txBox="1"/>
          <p:nvPr/>
        </p:nvSpPr>
        <p:spPr>
          <a:xfrm>
            <a:off x="382587" y="1856240"/>
            <a:ext cx="8304811" cy="3422091"/>
          </a:xfrm>
          <a:prstGeom prst="rect">
            <a:avLst/>
          </a:prstGeom>
          <a:noFill/>
        </p:spPr>
        <p:txBody>
          <a:bodyPr wrap="square">
            <a:spAutoFit/>
          </a:bodyPr>
          <a:lstStyle/>
          <a:p>
            <a:pPr>
              <a:lnSpc>
                <a:spcPct val="150000"/>
              </a:lnSpc>
            </a:pPr>
            <a:r>
              <a:rPr lang="zh-CN" altLang="en-US" sz="2400" b="1" i="0" dirty="0">
                <a:effectLst/>
                <a:latin typeface="微软雅黑" panose="020B0503020204020204" pitchFamily="34" charset="-122"/>
                <a:ea typeface="微软雅黑" panose="020B0503020204020204" pitchFamily="34" charset="-122"/>
              </a:rPr>
              <a:t>例如</a:t>
            </a:r>
            <a:r>
              <a:rPr lang="zh-CN" altLang="en-US" sz="2400" b="0" i="0" dirty="0">
                <a:effectLst/>
                <a:latin typeface="微软雅黑" panose="020B0503020204020204" pitchFamily="34" charset="-122"/>
                <a:ea typeface="微软雅黑" panose="020B0503020204020204" pitchFamily="34" charset="-122"/>
              </a:rPr>
              <a:t>：</a:t>
            </a:r>
            <a:endParaRPr lang="en-US" altLang="zh-CN" sz="2400" b="0" i="0" dirty="0">
              <a:effectLst/>
              <a:latin typeface="微软雅黑" panose="020B0503020204020204" pitchFamily="34" charset="-122"/>
              <a:ea typeface="微软雅黑" panose="020B0503020204020204" pitchFamily="34" charset="-122"/>
            </a:endParaRPr>
          </a:p>
          <a:p>
            <a:pPr lvl="2">
              <a:lnSpc>
                <a:spcPct val="150000"/>
              </a:lnSpc>
            </a:pPr>
            <a:r>
              <a:rPr lang="en-US" altLang="zh-CN" sz="2400" b="0" i="0" dirty="0">
                <a:effectLst/>
                <a:latin typeface="KaiTi_GB2312" panose="02010609030101010101" pitchFamily="49" charset="-122"/>
                <a:ea typeface="KaiTi_GB2312" panose="02010609030101010101" pitchFamily="49" charset="-122"/>
              </a:rPr>
              <a:t>1</a:t>
            </a:r>
            <a:r>
              <a:rPr lang="zh-CN" altLang="en-US" sz="2400" b="0" i="0" dirty="0">
                <a:effectLst/>
                <a:latin typeface="KaiTi_GB2312" panose="02010609030101010101" pitchFamily="49" charset="-122"/>
                <a:ea typeface="KaiTi_GB2312" panose="02010609030101010101" pitchFamily="49" charset="-122"/>
              </a:rPr>
              <a:t>）专有名词：</a:t>
            </a:r>
            <a:r>
              <a:rPr lang="en-US" sz="2400" b="0" i="0" dirty="0">
                <a:effectLst/>
                <a:latin typeface="KaiTi_GB2312" panose="02010609030101010101" pitchFamily="49" charset="-122"/>
                <a:ea typeface="KaiTi_GB2312" panose="02010609030101010101" pitchFamily="49" charset="-122"/>
              </a:rPr>
              <a:t>Shanghai（</a:t>
            </a:r>
            <a:r>
              <a:rPr lang="zh-CN" altLang="en-US" sz="2400" b="0" i="0" dirty="0">
                <a:effectLst/>
                <a:latin typeface="KaiTi_GB2312" panose="02010609030101010101" pitchFamily="49" charset="-122"/>
                <a:ea typeface="KaiTi_GB2312" panose="02010609030101010101" pitchFamily="49" charset="-122"/>
              </a:rPr>
              <a:t>上海）</a:t>
            </a:r>
            <a:r>
              <a:rPr lang="en-US" sz="2400" b="0" i="0" dirty="0">
                <a:effectLst/>
                <a:latin typeface="KaiTi_GB2312" panose="02010609030101010101" pitchFamily="49" charset="-122"/>
                <a:ea typeface="KaiTi_GB2312" panose="02010609030101010101" pitchFamily="49" charset="-122"/>
              </a:rPr>
              <a:t>New York（</a:t>
            </a:r>
            <a:r>
              <a:rPr lang="zh-CN" altLang="en-US" sz="2400" b="0" i="0" dirty="0">
                <a:effectLst/>
                <a:latin typeface="KaiTi_GB2312" panose="02010609030101010101" pitchFamily="49" charset="-122"/>
                <a:ea typeface="KaiTi_GB2312" panose="02010609030101010101" pitchFamily="49" charset="-122"/>
              </a:rPr>
              <a:t>纽约）</a:t>
            </a:r>
            <a:br>
              <a:rPr lang="zh-CN" altLang="en-US" sz="2400" dirty="0">
                <a:latin typeface="KaiTi_GB2312" panose="02010609030101010101" pitchFamily="49" charset="-122"/>
                <a:ea typeface="KaiTi_GB2312" panose="02010609030101010101" pitchFamily="49" charset="-122"/>
              </a:rPr>
            </a:br>
            <a:r>
              <a:rPr lang="en-US" altLang="zh-CN" sz="2400" b="0" i="0" dirty="0">
                <a:effectLst/>
                <a:latin typeface="KaiTi_GB2312" panose="02010609030101010101" pitchFamily="49" charset="-122"/>
                <a:ea typeface="KaiTi_GB2312" panose="02010609030101010101" pitchFamily="49" charset="-122"/>
              </a:rPr>
              <a:t>2</a:t>
            </a:r>
            <a:r>
              <a:rPr lang="zh-CN" altLang="en-US" sz="2400" b="0" i="0" dirty="0">
                <a:effectLst/>
                <a:latin typeface="KaiTi_GB2312" panose="02010609030101010101" pitchFamily="49" charset="-122"/>
                <a:ea typeface="KaiTi_GB2312" panose="02010609030101010101" pitchFamily="49" charset="-122"/>
              </a:rPr>
              <a:t>）类名词：</a:t>
            </a:r>
            <a:r>
              <a:rPr lang="en-US" sz="2400" b="0" i="0" dirty="0">
                <a:effectLst/>
                <a:latin typeface="KaiTi_GB2312" panose="02010609030101010101" pitchFamily="49" charset="-122"/>
                <a:ea typeface="KaiTi_GB2312" panose="02010609030101010101" pitchFamily="49" charset="-122"/>
              </a:rPr>
              <a:t>city（</a:t>
            </a:r>
            <a:r>
              <a:rPr lang="zh-CN" altLang="en-US" sz="2400" b="0" i="0" dirty="0">
                <a:effectLst/>
                <a:latin typeface="KaiTi_GB2312" panose="02010609030101010101" pitchFamily="49" charset="-122"/>
                <a:ea typeface="KaiTi_GB2312" panose="02010609030101010101" pitchFamily="49" charset="-122"/>
              </a:rPr>
              <a:t>城市）</a:t>
            </a:r>
            <a:r>
              <a:rPr lang="en-US" sz="2400" b="0" i="0" dirty="0">
                <a:effectLst/>
                <a:latin typeface="KaiTi_GB2312" panose="02010609030101010101" pitchFamily="49" charset="-122"/>
                <a:ea typeface="KaiTi_GB2312" panose="02010609030101010101" pitchFamily="49" charset="-122"/>
              </a:rPr>
              <a:t>bird（</a:t>
            </a:r>
            <a:r>
              <a:rPr lang="zh-CN" altLang="en-US" sz="2400" b="0" i="0" dirty="0">
                <a:effectLst/>
                <a:latin typeface="KaiTi_GB2312" panose="02010609030101010101" pitchFamily="49" charset="-122"/>
                <a:ea typeface="KaiTi_GB2312" panose="02010609030101010101" pitchFamily="49" charset="-122"/>
              </a:rPr>
              <a:t>鸟）</a:t>
            </a:r>
            <a:br>
              <a:rPr lang="zh-CN" altLang="en-US" sz="2400" dirty="0">
                <a:latin typeface="KaiTi_GB2312" panose="02010609030101010101" pitchFamily="49" charset="-122"/>
                <a:ea typeface="KaiTi_GB2312" panose="02010609030101010101" pitchFamily="49" charset="-122"/>
              </a:rPr>
            </a:br>
            <a:r>
              <a:rPr lang="en-US" altLang="zh-CN" sz="2400" b="0" i="0" dirty="0">
                <a:effectLst/>
                <a:latin typeface="KaiTi_GB2312" panose="02010609030101010101" pitchFamily="49" charset="-122"/>
                <a:ea typeface="KaiTi_GB2312" panose="02010609030101010101" pitchFamily="49" charset="-122"/>
              </a:rPr>
              <a:t>3</a:t>
            </a:r>
            <a:r>
              <a:rPr lang="zh-CN" altLang="en-US" sz="2400" b="0" i="0" dirty="0">
                <a:effectLst/>
                <a:latin typeface="KaiTi_GB2312" panose="02010609030101010101" pitchFamily="49" charset="-122"/>
                <a:ea typeface="KaiTi_GB2312" panose="02010609030101010101" pitchFamily="49" charset="-122"/>
              </a:rPr>
              <a:t>）集体名词：</a:t>
            </a:r>
            <a:r>
              <a:rPr lang="en-US" sz="2400" b="0" i="0" dirty="0">
                <a:effectLst/>
                <a:latin typeface="KaiTi_GB2312" panose="02010609030101010101" pitchFamily="49" charset="-122"/>
                <a:ea typeface="KaiTi_GB2312" panose="02010609030101010101" pitchFamily="49" charset="-122"/>
              </a:rPr>
              <a:t>family（</a:t>
            </a:r>
            <a:r>
              <a:rPr lang="zh-CN" altLang="en-US" sz="2400" b="0" i="0" dirty="0">
                <a:effectLst/>
                <a:latin typeface="KaiTi_GB2312" panose="02010609030101010101" pitchFamily="49" charset="-122"/>
                <a:ea typeface="KaiTi_GB2312" panose="02010609030101010101" pitchFamily="49" charset="-122"/>
              </a:rPr>
              <a:t>家庭）</a:t>
            </a:r>
            <a:r>
              <a:rPr lang="en-US" sz="2400" b="0" i="0" dirty="0">
                <a:effectLst/>
                <a:latin typeface="KaiTi_GB2312" panose="02010609030101010101" pitchFamily="49" charset="-122"/>
                <a:ea typeface="KaiTi_GB2312" panose="02010609030101010101" pitchFamily="49" charset="-122"/>
              </a:rPr>
              <a:t>army（</a:t>
            </a:r>
            <a:r>
              <a:rPr lang="zh-CN" altLang="en-US" sz="2400" b="0" i="0" dirty="0">
                <a:effectLst/>
                <a:latin typeface="KaiTi_GB2312" panose="02010609030101010101" pitchFamily="49" charset="-122"/>
                <a:ea typeface="KaiTi_GB2312" panose="02010609030101010101" pitchFamily="49" charset="-122"/>
              </a:rPr>
              <a:t>军队）</a:t>
            </a:r>
            <a:br>
              <a:rPr lang="zh-CN" altLang="en-US" sz="2400" dirty="0">
                <a:latin typeface="KaiTi_GB2312" panose="02010609030101010101" pitchFamily="49" charset="-122"/>
                <a:ea typeface="KaiTi_GB2312" panose="02010609030101010101" pitchFamily="49" charset="-122"/>
              </a:rPr>
            </a:br>
            <a:r>
              <a:rPr lang="en-US" altLang="zh-CN" sz="2400" b="0" i="0" dirty="0">
                <a:effectLst/>
                <a:latin typeface="KaiTi_GB2312" panose="02010609030101010101" pitchFamily="49" charset="-122"/>
                <a:ea typeface="KaiTi_GB2312" panose="02010609030101010101" pitchFamily="49" charset="-122"/>
              </a:rPr>
              <a:t>4</a:t>
            </a:r>
            <a:r>
              <a:rPr lang="zh-CN" altLang="en-US" sz="2400" b="0" i="0" dirty="0">
                <a:effectLst/>
                <a:latin typeface="KaiTi_GB2312" panose="02010609030101010101" pitchFamily="49" charset="-122"/>
                <a:ea typeface="KaiTi_GB2312" panose="02010609030101010101" pitchFamily="49" charset="-122"/>
              </a:rPr>
              <a:t>）物质名词：</a:t>
            </a:r>
            <a:r>
              <a:rPr lang="en-US" sz="2400" b="0" i="0" dirty="0">
                <a:effectLst/>
                <a:latin typeface="KaiTi_GB2312" panose="02010609030101010101" pitchFamily="49" charset="-122"/>
                <a:ea typeface="KaiTi_GB2312" panose="02010609030101010101" pitchFamily="49" charset="-122"/>
              </a:rPr>
              <a:t>water（</a:t>
            </a:r>
            <a:r>
              <a:rPr lang="zh-CN" altLang="en-US" sz="2400" b="0" i="0" dirty="0">
                <a:effectLst/>
                <a:latin typeface="KaiTi_GB2312" panose="02010609030101010101" pitchFamily="49" charset="-122"/>
                <a:ea typeface="KaiTi_GB2312" panose="02010609030101010101" pitchFamily="49" charset="-122"/>
              </a:rPr>
              <a:t>水）</a:t>
            </a:r>
            <a:r>
              <a:rPr lang="en-US" sz="2400" b="0" i="0" dirty="0">
                <a:effectLst/>
                <a:latin typeface="KaiTi_GB2312" panose="02010609030101010101" pitchFamily="49" charset="-122"/>
                <a:ea typeface="KaiTi_GB2312" panose="02010609030101010101" pitchFamily="49" charset="-122"/>
              </a:rPr>
              <a:t>light（</a:t>
            </a:r>
            <a:r>
              <a:rPr lang="zh-CN" altLang="en-US" sz="2400" b="0" i="0" dirty="0">
                <a:effectLst/>
                <a:latin typeface="KaiTi_GB2312" panose="02010609030101010101" pitchFamily="49" charset="-122"/>
                <a:ea typeface="KaiTi_GB2312" panose="02010609030101010101" pitchFamily="49" charset="-122"/>
              </a:rPr>
              <a:t>光）</a:t>
            </a:r>
            <a:br>
              <a:rPr lang="zh-CN" altLang="en-US" sz="2400" dirty="0">
                <a:latin typeface="KaiTi_GB2312" panose="02010609030101010101" pitchFamily="49" charset="-122"/>
                <a:ea typeface="KaiTi_GB2312" panose="02010609030101010101" pitchFamily="49" charset="-122"/>
              </a:rPr>
            </a:br>
            <a:r>
              <a:rPr lang="en-US" altLang="zh-CN" sz="2400" b="0" i="0" dirty="0">
                <a:effectLst/>
                <a:latin typeface="KaiTi_GB2312" panose="02010609030101010101" pitchFamily="49" charset="-122"/>
                <a:ea typeface="KaiTi_GB2312" panose="02010609030101010101" pitchFamily="49" charset="-122"/>
              </a:rPr>
              <a:t>5</a:t>
            </a:r>
            <a:r>
              <a:rPr lang="zh-CN" altLang="en-US" sz="2400" b="0" i="0" dirty="0">
                <a:effectLst/>
                <a:latin typeface="KaiTi_GB2312" panose="02010609030101010101" pitchFamily="49" charset="-122"/>
                <a:ea typeface="KaiTi_GB2312" panose="02010609030101010101" pitchFamily="49" charset="-122"/>
              </a:rPr>
              <a:t>）抽象名词：</a:t>
            </a:r>
            <a:r>
              <a:rPr lang="en-US" sz="2400" b="0" i="0" dirty="0">
                <a:effectLst/>
                <a:latin typeface="KaiTi_GB2312" panose="02010609030101010101" pitchFamily="49" charset="-122"/>
                <a:ea typeface="KaiTi_GB2312" panose="02010609030101010101" pitchFamily="49" charset="-122"/>
              </a:rPr>
              <a:t>music（</a:t>
            </a:r>
            <a:r>
              <a:rPr lang="zh-CN" altLang="en-US" sz="2400" b="0" i="0" dirty="0">
                <a:effectLst/>
                <a:latin typeface="KaiTi_GB2312" panose="02010609030101010101" pitchFamily="49" charset="-122"/>
                <a:ea typeface="KaiTi_GB2312" panose="02010609030101010101" pitchFamily="49" charset="-122"/>
              </a:rPr>
              <a:t>音乐）</a:t>
            </a:r>
            <a:r>
              <a:rPr lang="en-US" sz="2400" b="0" i="0" dirty="0">
                <a:effectLst/>
                <a:latin typeface="KaiTi_GB2312" panose="02010609030101010101" pitchFamily="49" charset="-122"/>
                <a:ea typeface="KaiTi_GB2312" panose="02010609030101010101" pitchFamily="49" charset="-122"/>
              </a:rPr>
              <a:t>honesty（</a:t>
            </a:r>
            <a:r>
              <a:rPr lang="zh-CN" altLang="en-US" sz="2400" b="0" i="0" dirty="0">
                <a:effectLst/>
                <a:latin typeface="KaiTi_GB2312" panose="02010609030101010101" pitchFamily="49" charset="-122"/>
                <a:ea typeface="KaiTi_GB2312" panose="02010609030101010101" pitchFamily="49" charset="-122"/>
              </a:rPr>
              <a:t>诚实）</a:t>
            </a:r>
            <a:endParaRPr lang="en-US" sz="2400" dirty="0">
              <a:latin typeface="KaiTi_GB2312" panose="02010609030101010101" pitchFamily="49" charset="-122"/>
              <a:ea typeface="KaiTi_GB2312" panose="02010609030101010101" pitchFamily="49" charset="-122"/>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2.1.2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p:cNvSpPr>
            <a:spLocks noChangeArrowheads="1"/>
          </p:cNvSpPr>
          <p:nvPr/>
        </p:nvSpPr>
        <p:spPr bwMode="auto">
          <a:xfrm>
            <a:off x="1199406"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词的词性</a:t>
            </a:r>
          </a:p>
        </p:txBody>
      </p:sp>
      <p:grpSp>
        <p:nvGrpSpPr>
          <p:cNvPr id="18438" name="组合 11"/>
          <p:cNvGrpSpPr/>
          <p:nvPr/>
        </p:nvGrpSpPr>
        <p:grpSpPr bwMode="auto">
          <a:xfrm>
            <a:off x="11480800" y="479425"/>
            <a:ext cx="333375" cy="333375"/>
            <a:chOff x="0" y="0"/>
            <a:chExt cx="449943" cy="449943"/>
          </a:xfrm>
        </p:grpSpPr>
        <p:sp>
          <p:nvSpPr>
            <p:cNvPr id="18463" name="椭圆 9"/>
            <p:cNvSpPr>
              <a:spLocks noChangeArrowheads="1"/>
            </p:cNvSpPr>
            <p:nvPr/>
          </p:nvSpPr>
          <p:spPr bwMode="auto">
            <a:xfrm>
              <a:off x="0" y="0"/>
              <a:ext cx="449943" cy="449943"/>
            </a:xfrm>
            <a:prstGeom prst="ellipse">
              <a:avLst/>
            </a:prstGeom>
            <a:noFill/>
            <a:ln w="28575">
              <a:solidFill>
                <a:schemeClr val="bg1"/>
              </a:solidFill>
              <a:rou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p:cNvSpPr>
            <a:spLocks noGrp="1"/>
          </p:cNvSpPr>
          <p:nvPr>
            <p:ph type="sldNum" sz="quarter" idx="12"/>
          </p:nvPr>
        </p:nvSpPr>
        <p:spPr/>
        <p:txBody>
          <a:bodyPr/>
          <a:lstStyle/>
          <a:p>
            <a:fld id="{465717F2-DE62-A445-9F03-50055757659A}" type="slidenum">
              <a:rPr lang="zh-CN" altLang="en-US" smtClean="0"/>
              <a:t>11</a:t>
            </a:fld>
            <a:endParaRPr lang="zh-CN" altLang="en-US"/>
          </a:p>
        </p:txBody>
      </p:sp>
      <p:sp>
        <p:nvSpPr>
          <p:cNvPr id="4" name="TextBox 3"/>
          <p:cNvSpPr txBox="1"/>
          <p:nvPr/>
        </p:nvSpPr>
        <p:spPr>
          <a:xfrm>
            <a:off x="382587" y="1189443"/>
            <a:ext cx="11195049" cy="581698"/>
          </a:xfrm>
          <a:prstGeom prst="rect">
            <a:avLst/>
          </a:prstGeom>
          <a:noFill/>
        </p:spPr>
        <p:txBody>
          <a:bodyPr wrap="square">
            <a:spAutoFit/>
          </a:bodyPr>
          <a:lstStyle/>
          <a:p>
            <a:pPr algn="just">
              <a:lnSpc>
                <a:spcPct val="125000"/>
              </a:lnSpc>
            </a:pPr>
            <a:r>
              <a:rPr lang="zh-CN" altLang="en-US" sz="2800" b="1" dirty="0">
                <a:effectLst/>
                <a:latin typeface="微软雅黑" panose="020B0503020204020204" pitchFamily="34" charset="-122"/>
                <a:ea typeface="微软雅黑" panose="020B0503020204020204" pitchFamily="34" charset="-122"/>
              </a:rPr>
              <a:t>动词</a:t>
            </a:r>
            <a:r>
              <a:rPr lang="zh-CN" altLang="en-US" sz="2800" dirty="0">
                <a:effectLst/>
                <a:latin typeface="微软雅黑" panose="020B0503020204020204" pitchFamily="34" charset="-122"/>
                <a:ea typeface="微软雅黑" panose="020B0503020204020204" pitchFamily="34" charset="-122"/>
              </a:rPr>
              <a:t>（</a:t>
            </a:r>
            <a:r>
              <a:rPr lang="en-US" altLang="zh-CN" sz="2800" dirty="0">
                <a:effectLst/>
                <a:latin typeface="微软雅黑" panose="020B0503020204020204" pitchFamily="34" charset="-122"/>
                <a:ea typeface="微软雅黑" panose="020B0503020204020204" pitchFamily="34" charset="-122"/>
              </a:rPr>
              <a:t>Verb</a:t>
            </a:r>
            <a:r>
              <a:rPr lang="zh-CN" altLang="en-US" sz="2800" dirty="0">
                <a:effectLst/>
                <a:latin typeface="微软雅黑" panose="020B0503020204020204" pitchFamily="34" charset="-122"/>
                <a:ea typeface="微软雅黑" panose="020B0503020204020204" pitchFamily="34" charset="-122"/>
              </a:rPr>
              <a:t>）是表示动作或状态的一类词，是英语中最复杂的一类词。</a:t>
            </a:r>
            <a:endParaRPr lang="en-US" altLang="zh-CN" sz="2800" dirty="0">
              <a:effectLst/>
              <a:latin typeface="微软雅黑" panose="020B0503020204020204" pitchFamily="34" charset="-122"/>
              <a:ea typeface="微软雅黑" panose="020B0503020204020204" pitchFamily="34" charset="-122"/>
            </a:endParaRPr>
          </a:p>
        </p:txBody>
      </p:sp>
      <p:sp>
        <p:nvSpPr>
          <p:cNvPr id="6" name="TextBox 5"/>
          <p:cNvSpPr txBox="1"/>
          <p:nvPr/>
        </p:nvSpPr>
        <p:spPr>
          <a:xfrm>
            <a:off x="382587" y="1853697"/>
            <a:ext cx="11431588" cy="4437753"/>
          </a:xfrm>
          <a:prstGeom prst="rect">
            <a:avLst/>
          </a:prstGeom>
          <a:noFill/>
        </p:spPr>
        <p:txBody>
          <a:bodyPr wrap="square">
            <a:spAutoFit/>
          </a:bodyPr>
          <a:lstStyle/>
          <a:p>
            <a:pPr>
              <a:lnSpc>
                <a:spcPct val="150000"/>
              </a:lnSpc>
            </a:pPr>
            <a:r>
              <a:rPr lang="zh-CN" altLang="en-US" sz="2400" b="1" i="0" dirty="0">
                <a:effectLst/>
                <a:latin typeface="微软雅黑" panose="020B0503020204020204" pitchFamily="34" charset="-122"/>
                <a:ea typeface="微软雅黑" panose="020B0503020204020204" pitchFamily="34" charset="-122"/>
              </a:rPr>
              <a:t>例如</a:t>
            </a:r>
            <a:r>
              <a:rPr lang="zh-CN" altLang="en-US" sz="2400" b="0" i="0" dirty="0">
                <a:effectLst/>
                <a:latin typeface="微软雅黑" panose="020B0503020204020204" pitchFamily="34" charset="-122"/>
                <a:ea typeface="微软雅黑" panose="020B0503020204020204" pitchFamily="34" charset="-122"/>
              </a:rPr>
              <a:t>：</a:t>
            </a:r>
            <a:endParaRPr lang="en-US" altLang="zh-CN" sz="2400" b="0" i="0" dirty="0">
              <a:effectLst/>
              <a:latin typeface="微软雅黑" panose="020B0503020204020204" pitchFamily="34" charset="-122"/>
              <a:ea typeface="微软雅黑" panose="020B0503020204020204" pitchFamily="34" charset="-122"/>
            </a:endParaRPr>
          </a:p>
          <a:p>
            <a:pPr lvl="2">
              <a:lnSpc>
                <a:spcPct val="150000"/>
              </a:lnSpc>
            </a:pPr>
            <a:r>
              <a:rPr lang="en-US" altLang="zh-CN" sz="2400" b="0" i="0" dirty="0">
                <a:effectLst/>
                <a:latin typeface="KaiTi_GB2312" panose="02010609030101010101" pitchFamily="49" charset="-122"/>
                <a:ea typeface="KaiTi_GB2312" panose="02010609030101010101" pitchFamily="49" charset="-122"/>
              </a:rPr>
              <a:t>1) Boys fly kites. </a:t>
            </a:r>
            <a:r>
              <a:rPr lang="zh-CN" altLang="en-US" sz="2400" b="0" i="0" dirty="0">
                <a:effectLst/>
                <a:latin typeface="KaiTi_GB2312" panose="02010609030101010101" pitchFamily="49" charset="-122"/>
                <a:ea typeface="KaiTi_GB2312" panose="02010609030101010101" pitchFamily="49" charset="-122"/>
              </a:rPr>
              <a:t>（男孩们放风筝）</a:t>
            </a:r>
          </a:p>
          <a:p>
            <a:pPr lvl="2">
              <a:lnSpc>
                <a:spcPct val="150000"/>
              </a:lnSpc>
            </a:pPr>
            <a:r>
              <a:rPr lang="en-US" altLang="zh-CN" sz="2400" b="0" i="0" dirty="0">
                <a:effectLst/>
                <a:latin typeface="KaiTi_GB2312" panose="02010609030101010101" pitchFamily="49" charset="-122"/>
                <a:ea typeface="KaiTi_GB2312" panose="02010609030101010101" pitchFamily="49" charset="-122"/>
              </a:rPr>
              <a:t>2</a:t>
            </a:r>
            <a:r>
              <a:rPr lang="zh-CN" altLang="en-US" sz="2400" b="0" i="0" dirty="0">
                <a:effectLst/>
                <a:latin typeface="KaiTi_GB2312" panose="02010609030101010101" pitchFamily="49" charset="-122"/>
                <a:ea typeface="KaiTi_GB2312" panose="02010609030101010101" pitchFamily="49" charset="-122"/>
              </a:rPr>
              <a:t>）不及物动词：</a:t>
            </a:r>
            <a:r>
              <a:rPr lang="en-US" altLang="zh-CN" sz="2400" b="0" i="0" dirty="0">
                <a:effectLst/>
                <a:latin typeface="KaiTi_GB2312" panose="02010609030101010101" pitchFamily="49" charset="-122"/>
                <a:ea typeface="KaiTi_GB2312" panose="02010609030101010101" pitchFamily="49" charset="-122"/>
              </a:rPr>
              <a:t>Birds fly. </a:t>
            </a:r>
            <a:r>
              <a:rPr lang="zh-CN" altLang="en-US" sz="2400" b="0" i="0" dirty="0">
                <a:effectLst/>
                <a:latin typeface="KaiTi_GB2312" panose="02010609030101010101" pitchFamily="49" charset="-122"/>
                <a:ea typeface="KaiTi_GB2312" panose="02010609030101010101" pitchFamily="49" charset="-122"/>
              </a:rPr>
              <a:t>（鸟会飞）</a:t>
            </a:r>
          </a:p>
          <a:p>
            <a:pPr lvl="2">
              <a:lnSpc>
                <a:spcPct val="150000"/>
              </a:lnSpc>
            </a:pPr>
            <a:r>
              <a:rPr lang="en-US" altLang="zh-CN" sz="2400" b="0" i="0" dirty="0">
                <a:effectLst/>
                <a:latin typeface="KaiTi_GB2312" panose="02010609030101010101" pitchFamily="49" charset="-122"/>
                <a:ea typeface="KaiTi_GB2312" panose="02010609030101010101" pitchFamily="49" charset="-122"/>
              </a:rPr>
              <a:t>3</a:t>
            </a:r>
            <a:r>
              <a:rPr lang="zh-CN" altLang="en-US" sz="2400" b="0" i="0" dirty="0">
                <a:effectLst/>
                <a:latin typeface="KaiTi_GB2312" panose="02010609030101010101" pitchFamily="49" charset="-122"/>
                <a:ea typeface="KaiTi_GB2312" panose="02010609030101010101" pitchFamily="49" charset="-122"/>
              </a:rPr>
              <a:t>）连系动词：</a:t>
            </a:r>
            <a:r>
              <a:rPr lang="en-US" altLang="zh-CN" sz="2400" b="0" i="0" dirty="0">
                <a:effectLst/>
                <a:latin typeface="KaiTi_GB2312" panose="02010609030101010101" pitchFamily="49" charset="-122"/>
                <a:ea typeface="KaiTi_GB2312" panose="02010609030101010101" pitchFamily="49" charset="-122"/>
              </a:rPr>
              <a:t>The rose smells sweet. </a:t>
            </a:r>
            <a:r>
              <a:rPr lang="zh-CN" altLang="en-US" sz="2400" b="0" i="0" dirty="0">
                <a:effectLst/>
                <a:latin typeface="KaiTi_GB2312" panose="02010609030101010101" pitchFamily="49" charset="-122"/>
                <a:ea typeface="KaiTi_GB2312" panose="02010609030101010101" pitchFamily="49" charset="-122"/>
              </a:rPr>
              <a:t>（玫瑰花香）</a:t>
            </a:r>
          </a:p>
          <a:p>
            <a:pPr lvl="2">
              <a:lnSpc>
                <a:spcPct val="150000"/>
              </a:lnSpc>
            </a:pPr>
            <a:r>
              <a:rPr lang="en-US" altLang="zh-CN" sz="2400" b="0" i="0" dirty="0">
                <a:effectLst/>
                <a:latin typeface="KaiTi_GB2312" panose="02010609030101010101" pitchFamily="49" charset="-122"/>
                <a:ea typeface="KaiTi_GB2312" panose="02010609030101010101" pitchFamily="49" charset="-122"/>
              </a:rPr>
              <a:t>4</a:t>
            </a:r>
            <a:r>
              <a:rPr lang="zh-CN" altLang="en-US" sz="2400" b="0" i="0" dirty="0">
                <a:effectLst/>
                <a:latin typeface="KaiTi_GB2312" panose="02010609030101010101" pitchFamily="49" charset="-122"/>
                <a:ea typeface="KaiTi_GB2312" panose="02010609030101010101" pitchFamily="49" charset="-122"/>
              </a:rPr>
              <a:t>）助动词：</a:t>
            </a:r>
            <a:r>
              <a:rPr lang="en-US" altLang="zh-CN" sz="2400" b="0" i="0" dirty="0">
                <a:effectLst/>
                <a:latin typeface="KaiTi_GB2312" panose="02010609030101010101" pitchFamily="49" charset="-122"/>
                <a:ea typeface="KaiTi_GB2312" panose="02010609030101010101" pitchFamily="49" charset="-122"/>
              </a:rPr>
              <a:t>I may have meet him before.</a:t>
            </a:r>
            <a:r>
              <a:rPr lang="zh-CN" altLang="en-US" sz="2400" b="0" i="0" dirty="0">
                <a:effectLst/>
                <a:latin typeface="KaiTi_GB2312" panose="02010609030101010101" pitchFamily="49" charset="-122"/>
                <a:ea typeface="KaiTi_GB2312" panose="02010609030101010101" pitchFamily="49" charset="-122"/>
              </a:rPr>
              <a:t>（我以前应该见过他）</a:t>
            </a:r>
          </a:p>
          <a:p>
            <a:pPr lvl="2">
              <a:lnSpc>
                <a:spcPct val="150000"/>
              </a:lnSpc>
            </a:pPr>
            <a:r>
              <a:rPr lang="en-US" altLang="zh-CN" sz="2400" b="0" i="0" dirty="0">
                <a:effectLst/>
                <a:latin typeface="KaiTi_GB2312" panose="02010609030101010101" pitchFamily="49" charset="-122"/>
                <a:ea typeface="KaiTi_GB2312" panose="02010609030101010101" pitchFamily="49" charset="-122"/>
              </a:rPr>
              <a:t>5</a:t>
            </a:r>
            <a:r>
              <a:rPr lang="zh-CN" altLang="en-US" sz="2400" b="0" i="0" dirty="0">
                <a:effectLst/>
                <a:latin typeface="KaiTi_GB2312" panose="02010609030101010101" pitchFamily="49" charset="-122"/>
                <a:ea typeface="KaiTi_GB2312" panose="02010609030101010101" pitchFamily="49" charset="-122"/>
              </a:rPr>
              <a:t>）限定动词：</a:t>
            </a:r>
            <a:r>
              <a:rPr lang="en-US" altLang="zh-CN" sz="2400" b="0" i="0" dirty="0">
                <a:effectLst/>
                <a:latin typeface="KaiTi_GB2312" panose="02010609030101010101" pitchFamily="49" charset="-122"/>
                <a:ea typeface="KaiTi_GB2312" panose="02010609030101010101" pitchFamily="49" charset="-122"/>
              </a:rPr>
              <a:t>John reads papers every day. </a:t>
            </a:r>
            <a:r>
              <a:rPr lang="zh-CN" altLang="en-US" sz="2400" b="0" i="0" dirty="0">
                <a:effectLst/>
                <a:latin typeface="KaiTi_GB2312" panose="02010609030101010101" pitchFamily="49" charset="-122"/>
                <a:ea typeface="KaiTi_GB2312" panose="02010609030101010101" pitchFamily="49" charset="-122"/>
              </a:rPr>
              <a:t>（约翰每天都读论文）</a:t>
            </a:r>
          </a:p>
          <a:p>
            <a:pPr lvl="2">
              <a:lnSpc>
                <a:spcPct val="150000"/>
              </a:lnSpc>
            </a:pPr>
            <a:r>
              <a:rPr lang="en-US" altLang="zh-CN" sz="2400" b="0" i="0" dirty="0">
                <a:effectLst/>
                <a:latin typeface="KaiTi_GB2312" panose="02010609030101010101" pitchFamily="49" charset="-122"/>
                <a:ea typeface="KaiTi_GB2312" panose="02010609030101010101" pitchFamily="49" charset="-122"/>
              </a:rPr>
              <a:t>6</a:t>
            </a:r>
            <a:r>
              <a:rPr lang="zh-CN" altLang="en-US" sz="2400" b="0" i="0" dirty="0">
                <a:effectLst/>
                <a:latin typeface="KaiTi_GB2312" panose="02010609030101010101" pitchFamily="49" charset="-122"/>
                <a:ea typeface="KaiTi_GB2312" panose="02010609030101010101" pitchFamily="49" charset="-122"/>
              </a:rPr>
              <a:t>）不限定动词：</a:t>
            </a:r>
            <a:r>
              <a:rPr lang="en-US" altLang="zh-CN" sz="2400" b="0" i="0" dirty="0">
                <a:effectLst/>
                <a:latin typeface="KaiTi_GB2312" panose="02010609030101010101" pitchFamily="49" charset="-122"/>
                <a:ea typeface="KaiTi_GB2312" panose="02010609030101010101" pitchFamily="49" charset="-122"/>
              </a:rPr>
              <a:t>I hope to see you this morning.</a:t>
            </a:r>
            <a:r>
              <a:rPr lang="zh-CN" altLang="en-US" sz="2400" b="0" i="0" dirty="0">
                <a:effectLst/>
                <a:latin typeface="KaiTi_GB2312" panose="02010609030101010101" pitchFamily="49" charset="-122"/>
                <a:ea typeface="KaiTi_GB2312" panose="02010609030101010101" pitchFamily="49" charset="-122"/>
              </a:rPr>
              <a:t>（我希望早上见到你）</a:t>
            </a:r>
          </a:p>
          <a:p>
            <a:pPr lvl="2">
              <a:lnSpc>
                <a:spcPct val="150000"/>
              </a:lnSpc>
            </a:pPr>
            <a:r>
              <a:rPr lang="en-US" altLang="zh-CN" sz="2400" b="0" i="0" dirty="0">
                <a:effectLst/>
                <a:latin typeface="KaiTi_GB2312" panose="02010609030101010101" pitchFamily="49" charset="-122"/>
                <a:ea typeface="KaiTi_GB2312" panose="02010609030101010101" pitchFamily="49" charset="-122"/>
              </a:rPr>
              <a:t>7</a:t>
            </a:r>
            <a:r>
              <a:rPr lang="zh-CN" altLang="en-US" sz="2400" b="0" i="0" dirty="0">
                <a:effectLst/>
                <a:latin typeface="KaiTi_GB2312" panose="02010609030101010101" pitchFamily="49" charset="-122"/>
                <a:ea typeface="KaiTi_GB2312" panose="02010609030101010101" pitchFamily="49" charset="-122"/>
              </a:rPr>
              <a:t>）短语动词：</a:t>
            </a:r>
            <a:r>
              <a:rPr lang="en-US" altLang="zh-CN" sz="2400" b="0" i="0" dirty="0">
                <a:effectLst/>
                <a:latin typeface="KaiTi_GB2312" panose="02010609030101010101" pitchFamily="49" charset="-122"/>
                <a:ea typeface="KaiTi_GB2312" panose="02010609030101010101" pitchFamily="49" charset="-122"/>
              </a:rPr>
              <a:t>Tom called up George. (</a:t>
            </a:r>
            <a:r>
              <a:rPr lang="zh-CN" altLang="en-US" sz="2400" b="0" i="0" dirty="0">
                <a:effectLst/>
                <a:latin typeface="KaiTi_GB2312" panose="02010609030101010101" pitchFamily="49" charset="-122"/>
                <a:ea typeface="KaiTi_GB2312" panose="02010609030101010101" pitchFamily="49" charset="-122"/>
              </a:rPr>
              <a:t>汤姆给乔治打了电话</a:t>
            </a:r>
            <a:r>
              <a:rPr lang="en-US" altLang="zh-CN" sz="2400" b="0" i="0" dirty="0">
                <a:effectLst/>
                <a:latin typeface="KaiTi_GB2312" panose="02010609030101010101" pitchFamily="49" charset="-122"/>
                <a:ea typeface="KaiTi_GB2312" panose="02010609030101010101" pitchFamily="49" charset="-122"/>
              </a:rPr>
              <a:t>)</a:t>
            </a:r>
            <a:endParaRPr lang="en-US" sz="2400" dirty="0">
              <a:latin typeface="KaiTi_GB2312" panose="02010609030101010101" pitchFamily="49" charset="-122"/>
              <a:ea typeface="KaiTi_GB2312" panose="02010609030101010101" pitchFamily="49" charset="-122"/>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2.1.2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p:cNvSpPr>
            <a:spLocks noChangeArrowheads="1"/>
          </p:cNvSpPr>
          <p:nvPr/>
        </p:nvSpPr>
        <p:spPr bwMode="auto">
          <a:xfrm>
            <a:off x="1199406"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词的词性</a:t>
            </a:r>
          </a:p>
        </p:txBody>
      </p:sp>
      <p:grpSp>
        <p:nvGrpSpPr>
          <p:cNvPr id="18438" name="组合 11"/>
          <p:cNvGrpSpPr/>
          <p:nvPr/>
        </p:nvGrpSpPr>
        <p:grpSpPr bwMode="auto">
          <a:xfrm>
            <a:off x="11480800" y="479425"/>
            <a:ext cx="333375" cy="333375"/>
            <a:chOff x="0" y="0"/>
            <a:chExt cx="449943" cy="449943"/>
          </a:xfrm>
        </p:grpSpPr>
        <p:sp>
          <p:nvSpPr>
            <p:cNvPr id="18463" name="椭圆 9"/>
            <p:cNvSpPr>
              <a:spLocks noChangeArrowheads="1"/>
            </p:cNvSpPr>
            <p:nvPr/>
          </p:nvSpPr>
          <p:spPr bwMode="auto">
            <a:xfrm>
              <a:off x="0" y="0"/>
              <a:ext cx="449943" cy="449943"/>
            </a:xfrm>
            <a:prstGeom prst="ellipse">
              <a:avLst/>
            </a:prstGeom>
            <a:noFill/>
            <a:ln w="28575">
              <a:solidFill>
                <a:schemeClr val="bg1"/>
              </a:solidFill>
              <a:rou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p:cNvSpPr>
            <a:spLocks noGrp="1"/>
          </p:cNvSpPr>
          <p:nvPr>
            <p:ph type="sldNum" sz="quarter" idx="12"/>
          </p:nvPr>
        </p:nvSpPr>
        <p:spPr/>
        <p:txBody>
          <a:bodyPr/>
          <a:lstStyle/>
          <a:p>
            <a:fld id="{465717F2-DE62-A445-9F03-50055757659A}" type="slidenum">
              <a:rPr lang="zh-CN" altLang="en-US" smtClean="0"/>
              <a:t>12</a:t>
            </a:fld>
            <a:endParaRPr lang="zh-CN" altLang="en-US"/>
          </a:p>
        </p:txBody>
      </p:sp>
      <p:sp>
        <p:nvSpPr>
          <p:cNvPr id="4" name="TextBox 3"/>
          <p:cNvSpPr txBox="1"/>
          <p:nvPr/>
        </p:nvSpPr>
        <p:spPr>
          <a:xfrm>
            <a:off x="382587" y="1189443"/>
            <a:ext cx="11195049" cy="581698"/>
          </a:xfrm>
          <a:prstGeom prst="rect">
            <a:avLst/>
          </a:prstGeom>
          <a:noFill/>
        </p:spPr>
        <p:txBody>
          <a:bodyPr wrap="square">
            <a:spAutoFit/>
          </a:bodyPr>
          <a:lstStyle/>
          <a:p>
            <a:pPr algn="just">
              <a:lnSpc>
                <a:spcPct val="125000"/>
              </a:lnSpc>
            </a:pPr>
            <a:r>
              <a:rPr lang="zh-CN" altLang="en-US" sz="2800" b="1" dirty="0">
                <a:effectLst/>
                <a:latin typeface="微软雅黑" panose="020B0503020204020204" pitchFamily="34" charset="-122"/>
                <a:ea typeface="微软雅黑" panose="020B0503020204020204" pitchFamily="34" charset="-122"/>
              </a:rPr>
              <a:t>形容词</a:t>
            </a:r>
            <a:r>
              <a:rPr lang="zh-CN" altLang="en-US" sz="2800" dirty="0">
                <a:effectLst/>
                <a:latin typeface="微软雅黑" panose="020B0503020204020204" pitchFamily="34" charset="-122"/>
                <a:ea typeface="微软雅黑" panose="020B0503020204020204" pitchFamily="34" charset="-122"/>
              </a:rPr>
              <a:t>（</a:t>
            </a:r>
            <a:r>
              <a:rPr lang="en-US" altLang="zh-CN" sz="2800" dirty="0">
                <a:effectLst/>
                <a:latin typeface="微软雅黑" panose="020B0503020204020204" pitchFamily="34" charset="-122"/>
                <a:ea typeface="微软雅黑" panose="020B0503020204020204" pitchFamily="34" charset="-122"/>
              </a:rPr>
              <a:t>Adjective</a:t>
            </a:r>
            <a:r>
              <a:rPr lang="zh-CN" altLang="en-US" sz="2800" dirty="0">
                <a:effectLst/>
                <a:latin typeface="微软雅黑" panose="020B0503020204020204" pitchFamily="34" charset="-122"/>
                <a:ea typeface="微软雅黑" panose="020B0503020204020204" pitchFamily="34" charset="-122"/>
              </a:rPr>
              <a:t>）是用来描写或修饰名词的一类词。</a:t>
            </a:r>
            <a:endParaRPr lang="en-US" altLang="zh-CN" sz="2800" dirty="0">
              <a:effectLst/>
              <a:latin typeface="微软雅黑" panose="020B0503020204020204" pitchFamily="34" charset="-122"/>
              <a:ea typeface="微软雅黑" panose="020B0503020204020204" pitchFamily="34" charset="-122"/>
            </a:endParaRPr>
          </a:p>
        </p:txBody>
      </p:sp>
      <p:sp>
        <p:nvSpPr>
          <p:cNvPr id="6" name="TextBox 5"/>
          <p:cNvSpPr txBox="1"/>
          <p:nvPr/>
        </p:nvSpPr>
        <p:spPr>
          <a:xfrm>
            <a:off x="382587" y="1853697"/>
            <a:ext cx="11431588" cy="4160754"/>
          </a:xfrm>
          <a:prstGeom prst="rect">
            <a:avLst/>
          </a:prstGeom>
          <a:noFill/>
        </p:spPr>
        <p:txBody>
          <a:bodyPr wrap="square">
            <a:spAutoFit/>
          </a:bodyPr>
          <a:lstStyle/>
          <a:p>
            <a:pPr>
              <a:lnSpc>
                <a:spcPct val="150000"/>
              </a:lnSpc>
            </a:pPr>
            <a:r>
              <a:rPr lang="zh-CN" altLang="en-US" sz="2400" b="1" i="0" dirty="0">
                <a:effectLst/>
                <a:latin typeface="微软雅黑" panose="020B0503020204020204" pitchFamily="34" charset="-122"/>
                <a:ea typeface="微软雅黑" panose="020B0503020204020204" pitchFamily="34" charset="-122"/>
              </a:rPr>
              <a:t>例如</a:t>
            </a:r>
            <a:r>
              <a:rPr lang="zh-CN" altLang="en-US" sz="2400" b="0" i="0" dirty="0">
                <a:effectLst/>
                <a:latin typeface="微软雅黑" panose="020B0503020204020204" pitchFamily="34" charset="-122"/>
                <a:ea typeface="微软雅黑" panose="020B0503020204020204" pitchFamily="34" charset="-122"/>
              </a:rPr>
              <a:t>：</a:t>
            </a:r>
            <a:endParaRPr lang="en-US" altLang="zh-CN" sz="2400" b="0" i="0" dirty="0">
              <a:effectLst/>
              <a:latin typeface="微软雅黑" panose="020B0503020204020204" pitchFamily="34" charset="-122"/>
              <a:ea typeface="微软雅黑" panose="020B0503020204020204" pitchFamily="34" charset="-122"/>
            </a:endParaRPr>
          </a:p>
          <a:p>
            <a:pPr lvl="2">
              <a:lnSpc>
                <a:spcPct val="150000"/>
              </a:lnSpc>
            </a:pPr>
            <a:r>
              <a:rPr lang="en-US" altLang="zh-CN" sz="2400" b="0" i="0" dirty="0">
                <a:effectLst/>
                <a:latin typeface="KaiTi_GB2312" panose="02010609030101010101" pitchFamily="49" charset="-122"/>
                <a:ea typeface="KaiTi_GB2312" panose="02010609030101010101" pitchFamily="49" charset="-122"/>
              </a:rPr>
              <a:t>1</a:t>
            </a:r>
            <a:r>
              <a:rPr lang="zh-CN" altLang="en-US" sz="2400" b="0" i="0" dirty="0">
                <a:effectLst/>
                <a:latin typeface="KaiTi_GB2312" panose="02010609030101010101" pitchFamily="49" charset="-122"/>
                <a:ea typeface="KaiTi_GB2312" panose="02010609030101010101" pitchFamily="49" charset="-122"/>
              </a:rPr>
              <a:t>）简单形容词：</a:t>
            </a:r>
          </a:p>
          <a:p>
            <a:pPr lvl="2">
              <a:lnSpc>
                <a:spcPct val="150000"/>
              </a:lnSpc>
            </a:pPr>
            <a:r>
              <a:rPr lang="en-US" altLang="zh-CN" sz="2000" b="0" i="0" dirty="0">
                <a:effectLst/>
                <a:latin typeface="KaiTi_GB2312" panose="02010609030101010101" pitchFamily="49" charset="-122"/>
                <a:ea typeface="KaiTi_GB2312" panose="02010609030101010101" pitchFamily="49" charset="-122"/>
              </a:rPr>
              <a:t>	a) </a:t>
            </a:r>
            <a:r>
              <a:rPr lang="zh-CN" altLang="en-US" sz="2000" b="0" i="0" dirty="0">
                <a:effectLst/>
                <a:latin typeface="KaiTi_GB2312" panose="02010609030101010101" pitchFamily="49" charset="-122"/>
                <a:ea typeface="KaiTi_GB2312" panose="02010609030101010101" pitchFamily="49" charset="-122"/>
              </a:rPr>
              <a:t>由一个单词构成 </a:t>
            </a:r>
            <a:r>
              <a:rPr lang="en-US" altLang="zh-CN" sz="2000" b="0" i="0" dirty="0">
                <a:effectLst/>
                <a:latin typeface="KaiTi_GB2312" panose="02010609030101010101" pitchFamily="49" charset="-122"/>
                <a:ea typeface="KaiTi_GB2312" panose="02010609030101010101" pitchFamily="49" charset="-122"/>
              </a:rPr>
              <a:t>good</a:t>
            </a:r>
            <a:r>
              <a:rPr lang="zh-CN" altLang="en-US" sz="2000" b="0" i="0" dirty="0">
                <a:effectLst/>
                <a:latin typeface="KaiTi_GB2312" panose="02010609030101010101" pitchFamily="49" charset="-122"/>
                <a:ea typeface="KaiTi_GB2312" panose="02010609030101010101" pitchFamily="49" charset="-122"/>
              </a:rPr>
              <a:t>（好的）</a:t>
            </a:r>
            <a:r>
              <a:rPr lang="en-US" altLang="zh-CN" sz="2000" b="0" i="0" dirty="0">
                <a:effectLst/>
                <a:latin typeface="KaiTi_GB2312" panose="02010609030101010101" pitchFamily="49" charset="-122"/>
                <a:ea typeface="KaiTi_GB2312" panose="02010609030101010101" pitchFamily="49" charset="-122"/>
              </a:rPr>
              <a:t>long</a:t>
            </a:r>
            <a:r>
              <a:rPr lang="zh-CN" altLang="en-US" sz="2000" b="0" i="0" dirty="0">
                <a:effectLst/>
                <a:latin typeface="KaiTi_GB2312" panose="02010609030101010101" pitchFamily="49" charset="-122"/>
                <a:ea typeface="KaiTi_GB2312" panose="02010609030101010101" pitchFamily="49" charset="-122"/>
              </a:rPr>
              <a:t>（长的）</a:t>
            </a:r>
            <a:endParaRPr lang="en-US" altLang="zh-CN" sz="2000" b="0" i="0" dirty="0">
              <a:effectLst/>
              <a:latin typeface="KaiTi_GB2312" panose="02010609030101010101" pitchFamily="49" charset="-122"/>
              <a:ea typeface="KaiTi_GB2312" panose="02010609030101010101" pitchFamily="49" charset="-122"/>
            </a:endParaRPr>
          </a:p>
          <a:p>
            <a:pPr lvl="2">
              <a:lnSpc>
                <a:spcPct val="150000"/>
              </a:lnSpc>
            </a:pPr>
            <a:r>
              <a:rPr lang="en-US" sz="2000" b="0" i="0" dirty="0">
                <a:effectLst/>
                <a:latin typeface="Times New Roman" panose="02020603050405020304" pitchFamily="18" charset="0"/>
              </a:rPr>
              <a:t>	</a:t>
            </a:r>
            <a:r>
              <a:rPr lang="en-US" sz="2000" dirty="0">
                <a:latin typeface="KaiTi_GB2312" panose="02010609030101010101" pitchFamily="49" charset="-122"/>
                <a:ea typeface="KaiTi_GB2312" panose="02010609030101010101" pitchFamily="49" charset="-122"/>
              </a:rPr>
              <a:t>b) </a:t>
            </a:r>
            <a:r>
              <a:rPr lang="zh-CN" altLang="en-US" sz="2000" dirty="0">
                <a:latin typeface="KaiTi_GB2312" panose="02010609030101010101" pitchFamily="49" charset="-122"/>
                <a:ea typeface="KaiTi_GB2312" panose="02010609030101010101" pitchFamily="49" charset="-122"/>
              </a:rPr>
              <a:t>由现在分词构成 </a:t>
            </a:r>
            <a:r>
              <a:rPr lang="en-US" sz="2000" dirty="0">
                <a:latin typeface="KaiTi_GB2312" panose="02010609030101010101" pitchFamily="49" charset="-122"/>
                <a:ea typeface="KaiTi_GB2312" panose="02010609030101010101" pitchFamily="49" charset="-122"/>
              </a:rPr>
              <a:t>interesting（</a:t>
            </a:r>
            <a:r>
              <a:rPr lang="zh-CN" altLang="en-US" sz="2000" dirty="0">
                <a:latin typeface="KaiTi_GB2312" panose="02010609030101010101" pitchFamily="49" charset="-122"/>
                <a:ea typeface="KaiTi_GB2312" panose="02010609030101010101" pitchFamily="49" charset="-122"/>
              </a:rPr>
              <a:t>令人感兴趣的）</a:t>
            </a:r>
            <a:br>
              <a:rPr lang="zh-CN" altLang="en-US" sz="2000" dirty="0">
                <a:latin typeface="KaiTi_GB2312" panose="02010609030101010101" pitchFamily="49" charset="-122"/>
                <a:ea typeface="KaiTi_GB2312" panose="02010609030101010101" pitchFamily="49" charset="-122"/>
              </a:rPr>
            </a:br>
            <a:r>
              <a:rPr lang="en-US" altLang="zh-CN" sz="2000" dirty="0">
                <a:latin typeface="KaiTi_GB2312" panose="02010609030101010101" pitchFamily="49" charset="-122"/>
                <a:ea typeface="KaiTi_GB2312" panose="02010609030101010101" pitchFamily="49" charset="-122"/>
              </a:rPr>
              <a:t>	</a:t>
            </a:r>
            <a:r>
              <a:rPr lang="en-US" sz="2000" dirty="0">
                <a:latin typeface="KaiTi_GB2312" panose="02010609030101010101" pitchFamily="49" charset="-122"/>
                <a:ea typeface="KaiTi_GB2312" panose="02010609030101010101" pitchFamily="49" charset="-122"/>
              </a:rPr>
              <a:t>c) </a:t>
            </a:r>
            <a:r>
              <a:rPr lang="zh-CN" altLang="en-US" sz="2000" dirty="0">
                <a:latin typeface="KaiTi_GB2312" panose="02010609030101010101" pitchFamily="49" charset="-122"/>
                <a:ea typeface="KaiTi_GB2312" panose="02010609030101010101" pitchFamily="49" charset="-122"/>
              </a:rPr>
              <a:t>由过去分词构成 </a:t>
            </a:r>
            <a:r>
              <a:rPr lang="en-US" sz="2000" dirty="0">
                <a:latin typeface="KaiTi_GB2312" panose="02010609030101010101" pitchFamily="49" charset="-122"/>
                <a:ea typeface="KaiTi_GB2312" panose="02010609030101010101" pitchFamily="49" charset="-122"/>
              </a:rPr>
              <a:t>learned（</a:t>
            </a:r>
            <a:r>
              <a:rPr lang="zh-CN" altLang="en-US" sz="2000" dirty="0">
                <a:latin typeface="KaiTi_GB2312" panose="02010609030101010101" pitchFamily="49" charset="-122"/>
                <a:ea typeface="KaiTi_GB2312" panose="02010609030101010101" pitchFamily="49" charset="-122"/>
              </a:rPr>
              <a:t>博学的）</a:t>
            </a:r>
            <a:br>
              <a:rPr lang="zh-CN" altLang="en-US" sz="2400" dirty="0">
                <a:latin typeface="KaiTi_GB2312" panose="02010609030101010101" pitchFamily="49" charset="-122"/>
                <a:ea typeface="KaiTi_GB2312" panose="02010609030101010101" pitchFamily="49" charset="-122"/>
              </a:rPr>
            </a:br>
            <a:r>
              <a:rPr lang="en-US" altLang="zh-CN" sz="2400" dirty="0">
                <a:latin typeface="KaiTi_GB2312" panose="02010609030101010101" pitchFamily="49" charset="-122"/>
                <a:ea typeface="KaiTi_GB2312" panose="02010609030101010101" pitchFamily="49" charset="-122"/>
              </a:rPr>
              <a:t>2</a:t>
            </a:r>
            <a:r>
              <a:rPr lang="zh-CN" altLang="en-US" sz="2400" dirty="0">
                <a:latin typeface="KaiTi_GB2312" panose="02010609030101010101" pitchFamily="49" charset="-122"/>
                <a:ea typeface="KaiTi_GB2312" panose="02010609030101010101" pitchFamily="49" charset="-122"/>
              </a:rPr>
              <a:t>）复合形容词：</a:t>
            </a:r>
            <a:r>
              <a:rPr lang="en-US" sz="2400" dirty="0">
                <a:latin typeface="KaiTi_GB2312" panose="02010609030101010101" pitchFamily="49" charset="-122"/>
                <a:ea typeface="KaiTi_GB2312" panose="02010609030101010101" pitchFamily="49" charset="-122"/>
              </a:rPr>
              <a:t>duty-free（</a:t>
            </a:r>
            <a:r>
              <a:rPr lang="zh-CN" altLang="en-US" sz="2400" dirty="0">
                <a:latin typeface="KaiTi_GB2312" panose="02010609030101010101" pitchFamily="49" charset="-122"/>
                <a:ea typeface="KaiTi_GB2312" panose="02010609030101010101" pitchFamily="49" charset="-122"/>
              </a:rPr>
              <a:t>免税的）</a:t>
            </a:r>
            <a:r>
              <a:rPr lang="en-US" sz="2400" dirty="0">
                <a:latin typeface="KaiTi_GB2312" panose="02010609030101010101" pitchFamily="49" charset="-122"/>
                <a:ea typeface="KaiTi_GB2312" panose="02010609030101010101" pitchFamily="49" charset="-122"/>
              </a:rPr>
              <a:t>hand-made（</a:t>
            </a:r>
            <a:r>
              <a:rPr lang="zh-CN" altLang="en-US" sz="2400" dirty="0">
                <a:latin typeface="KaiTi_GB2312" panose="02010609030101010101" pitchFamily="49" charset="-122"/>
                <a:ea typeface="KaiTi_GB2312" panose="02010609030101010101" pitchFamily="49" charset="-122"/>
              </a:rPr>
              <a:t>手工制作的）</a:t>
            </a:r>
            <a:br>
              <a:rPr lang="zh-CN" altLang="en-US" sz="2400" dirty="0">
                <a:latin typeface="KaiTi_GB2312" panose="02010609030101010101" pitchFamily="49" charset="-122"/>
                <a:ea typeface="KaiTi_GB2312" panose="02010609030101010101" pitchFamily="49" charset="-122"/>
              </a:rPr>
            </a:br>
            <a:r>
              <a:rPr lang="en-US" altLang="zh-CN" sz="2400" dirty="0">
                <a:latin typeface="KaiTi_GB2312" panose="02010609030101010101" pitchFamily="49" charset="-122"/>
                <a:ea typeface="KaiTi_GB2312" panose="02010609030101010101" pitchFamily="49" charset="-122"/>
              </a:rPr>
              <a:t>3</a:t>
            </a:r>
            <a:r>
              <a:rPr lang="zh-CN" altLang="en-US" sz="2400" dirty="0">
                <a:latin typeface="KaiTi_GB2312" panose="02010609030101010101" pitchFamily="49" charset="-122"/>
                <a:ea typeface="KaiTi_GB2312" panose="02010609030101010101" pitchFamily="49" charset="-122"/>
              </a:rPr>
              <a:t>）限制性形容词：</a:t>
            </a:r>
            <a:r>
              <a:rPr lang="en-US" sz="2400" dirty="0">
                <a:latin typeface="KaiTi_GB2312" panose="02010609030101010101" pitchFamily="49" charset="-122"/>
                <a:ea typeface="KaiTi_GB2312" panose="02010609030101010101" pitchFamily="49" charset="-122"/>
              </a:rPr>
              <a:t>an Italian dish （</a:t>
            </a:r>
            <a:r>
              <a:rPr lang="zh-CN" altLang="en-US" sz="2400" dirty="0">
                <a:latin typeface="KaiTi_GB2312" panose="02010609030101010101" pitchFamily="49" charset="-122"/>
                <a:ea typeface="KaiTi_GB2312" panose="02010609030101010101" pitchFamily="49" charset="-122"/>
              </a:rPr>
              <a:t>一道意大利菜）</a:t>
            </a:r>
            <a:br>
              <a:rPr lang="zh-CN" altLang="en-US" sz="2400" dirty="0">
                <a:latin typeface="KaiTi_GB2312" panose="02010609030101010101" pitchFamily="49" charset="-122"/>
                <a:ea typeface="KaiTi_GB2312" panose="02010609030101010101" pitchFamily="49" charset="-122"/>
              </a:rPr>
            </a:br>
            <a:r>
              <a:rPr lang="en-US" altLang="zh-CN" sz="2400" dirty="0">
                <a:latin typeface="KaiTi_GB2312" panose="02010609030101010101" pitchFamily="49" charset="-122"/>
                <a:ea typeface="KaiTi_GB2312" panose="02010609030101010101" pitchFamily="49" charset="-122"/>
              </a:rPr>
              <a:t>4</a:t>
            </a:r>
            <a:r>
              <a:rPr lang="zh-CN" altLang="en-US" sz="2400" dirty="0">
                <a:latin typeface="KaiTi_GB2312" panose="02010609030101010101" pitchFamily="49" charset="-122"/>
                <a:ea typeface="KaiTi_GB2312" panose="02010609030101010101" pitchFamily="49" charset="-122"/>
              </a:rPr>
              <a:t>）描述性形容词：</a:t>
            </a:r>
            <a:r>
              <a:rPr lang="en-US" sz="2400" dirty="0">
                <a:latin typeface="KaiTi_GB2312" panose="02010609030101010101" pitchFamily="49" charset="-122"/>
                <a:ea typeface="KaiTi_GB2312" panose="02010609030101010101" pitchFamily="49" charset="-122"/>
              </a:rPr>
              <a:t>a delicious Italian dish （</a:t>
            </a:r>
            <a:r>
              <a:rPr lang="zh-CN" altLang="en-US" sz="2400" dirty="0">
                <a:latin typeface="KaiTi_GB2312" panose="02010609030101010101" pitchFamily="49" charset="-122"/>
                <a:ea typeface="KaiTi_GB2312" panose="02010609030101010101" pitchFamily="49" charset="-122"/>
              </a:rPr>
              <a:t>一道美味的意大利菜）</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2.1.2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p:cNvSpPr>
            <a:spLocks noChangeArrowheads="1"/>
          </p:cNvSpPr>
          <p:nvPr/>
        </p:nvSpPr>
        <p:spPr bwMode="auto">
          <a:xfrm>
            <a:off x="1199406"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词的词性</a:t>
            </a:r>
          </a:p>
        </p:txBody>
      </p:sp>
      <p:grpSp>
        <p:nvGrpSpPr>
          <p:cNvPr id="18438" name="组合 11"/>
          <p:cNvGrpSpPr/>
          <p:nvPr/>
        </p:nvGrpSpPr>
        <p:grpSpPr bwMode="auto">
          <a:xfrm>
            <a:off x="11480800" y="479425"/>
            <a:ext cx="333375" cy="333375"/>
            <a:chOff x="0" y="0"/>
            <a:chExt cx="449943" cy="449943"/>
          </a:xfrm>
        </p:grpSpPr>
        <p:sp>
          <p:nvSpPr>
            <p:cNvPr id="18463" name="椭圆 9"/>
            <p:cNvSpPr>
              <a:spLocks noChangeArrowheads="1"/>
            </p:cNvSpPr>
            <p:nvPr/>
          </p:nvSpPr>
          <p:spPr bwMode="auto">
            <a:xfrm>
              <a:off x="0" y="0"/>
              <a:ext cx="449943" cy="449943"/>
            </a:xfrm>
            <a:prstGeom prst="ellipse">
              <a:avLst/>
            </a:prstGeom>
            <a:noFill/>
            <a:ln w="28575">
              <a:solidFill>
                <a:schemeClr val="bg1"/>
              </a:solidFill>
              <a:rou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p:cNvSpPr>
            <a:spLocks noGrp="1"/>
          </p:cNvSpPr>
          <p:nvPr>
            <p:ph type="sldNum" sz="quarter" idx="12"/>
          </p:nvPr>
        </p:nvSpPr>
        <p:spPr/>
        <p:txBody>
          <a:bodyPr/>
          <a:lstStyle/>
          <a:p>
            <a:fld id="{465717F2-DE62-A445-9F03-50055757659A}" type="slidenum">
              <a:rPr lang="zh-CN" altLang="en-US" smtClean="0"/>
              <a:t>13</a:t>
            </a:fld>
            <a:endParaRPr lang="zh-CN" altLang="en-US"/>
          </a:p>
        </p:txBody>
      </p:sp>
      <p:sp>
        <p:nvSpPr>
          <p:cNvPr id="4" name="TextBox 3"/>
          <p:cNvSpPr txBox="1"/>
          <p:nvPr/>
        </p:nvSpPr>
        <p:spPr>
          <a:xfrm>
            <a:off x="382587" y="1189443"/>
            <a:ext cx="11195049" cy="581698"/>
          </a:xfrm>
          <a:prstGeom prst="rect">
            <a:avLst/>
          </a:prstGeom>
          <a:noFill/>
        </p:spPr>
        <p:txBody>
          <a:bodyPr wrap="square">
            <a:spAutoFit/>
          </a:bodyPr>
          <a:lstStyle/>
          <a:p>
            <a:pPr algn="just">
              <a:lnSpc>
                <a:spcPct val="125000"/>
              </a:lnSpc>
            </a:pPr>
            <a:r>
              <a:rPr lang="zh-CN" altLang="en-US" sz="2800" b="1" dirty="0">
                <a:effectLst/>
                <a:latin typeface="微软雅黑" panose="020B0503020204020204" pitchFamily="34" charset="-122"/>
                <a:ea typeface="微软雅黑" panose="020B0503020204020204" pitchFamily="34" charset="-122"/>
              </a:rPr>
              <a:t>副词</a:t>
            </a:r>
            <a:r>
              <a:rPr lang="zh-CN" altLang="en-US" sz="2800" dirty="0">
                <a:effectLst/>
                <a:latin typeface="微软雅黑" panose="020B0503020204020204" pitchFamily="34" charset="-122"/>
                <a:ea typeface="微软雅黑" panose="020B0503020204020204" pitchFamily="34" charset="-122"/>
              </a:rPr>
              <a:t>（</a:t>
            </a:r>
            <a:r>
              <a:rPr lang="en-US" altLang="zh-CN" sz="2800" dirty="0">
                <a:effectLst/>
                <a:latin typeface="微软雅黑" panose="020B0503020204020204" pitchFamily="34" charset="-122"/>
                <a:ea typeface="微软雅黑" panose="020B0503020204020204" pitchFamily="34" charset="-122"/>
              </a:rPr>
              <a:t>Adverb</a:t>
            </a:r>
            <a:r>
              <a:rPr lang="zh-CN" altLang="en-US" sz="2800" dirty="0">
                <a:effectLst/>
                <a:latin typeface="微软雅黑" panose="020B0503020204020204" pitchFamily="34" charset="-122"/>
                <a:ea typeface="微软雅黑" panose="020B0503020204020204" pitchFamily="34" charset="-122"/>
              </a:rPr>
              <a:t>）是用来修饰动词、形容词、其他副词以及全句的词。</a:t>
            </a:r>
            <a:endParaRPr lang="en-US" altLang="zh-CN" sz="2800" dirty="0">
              <a:effectLst/>
              <a:latin typeface="微软雅黑" panose="020B0503020204020204" pitchFamily="34" charset="-122"/>
              <a:ea typeface="微软雅黑" panose="020B0503020204020204" pitchFamily="34" charset="-122"/>
            </a:endParaRPr>
          </a:p>
        </p:txBody>
      </p:sp>
      <p:sp>
        <p:nvSpPr>
          <p:cNvPr id="6" name="TextBox 5"/>
          <p:cNvSpPr txBox="1"/>
          <p:nvPr/>
        </p:nvSpPr>
        <p:spPr>
          <a:xfrm>
            <a:off x="382587" y="1853697"/>
            <a:ext cx="11431588" cy="4437753"/>
          </a:xfrm>
          <a:prstGeom prst="rect">
            <a:avLst/>
          </a:prstGeom>
          <a:noFill/>
        </p:spPr>
        <p:txBody>
          <a:bodyPr wrap="square">
            <a:spAutoFit/>
          </a:bodyPr>
          <a:lstStyle/>
          <a:p>
            <a:pPr>
              <a:lnSpc>
                <a:spcPct val="150000"/>
              </a:lnSpc>
            </a:pPr>
            <a:r>
              <a:rPr lang="zh-CN" altLang="en-US" sz="2400" b="1" i="0" dirty="0">
                <a:effectLst/>
                <a:latin typeface="微软雅黑" panose="020B0503020204020204" pitchFamily="34" charset="-122"/>
                <a:ea typeface="微软雅黑" panose="020B0503020204020204" pitchFamily="34" charset="-122"/>
              </a:rPr>
              <a:t>例如</a:t>
            </a:r>
            <a:r>
              <a:rPr lang="zh-CN" altLang="en-US" sz="2400" b="0" i="0" dirty="0">
                <a:effectLst/>
                <a:latin typeface="微软雅黑" panose="020B0503020204020204" pitchFamily="34" charset="-122"/>
                <a:ea typeface="微软雅黑" panose="020B0503020204020204" pitchFamily="34" charset="-122"/>
              </a:rPr>
              <a:t>：</a:t>
            </a:r>
            <a:endParaRPr lang="en-US" altLang="zh-CN" sz="2400" b="0" i="0" dirty="0">
              <a:effectLst/>
              <a:latin typeface="微软雅黑" panose="020B0503020204020204" pitchFamily="34" charset="-122"/>
              <a:ea typeface="微软雅黑" panose="020B0503020204020204" pitchFamily="34" charset="-122"/>
            </a:endParaRPr>
          </a:p>
          <a:p>
            <a:pPr lvl="2">
              <a:lnSpc>
                <a:spcPct val="150000"/>
              </a:lnSpc>
            </a:pPr>
            <a:r>
              <a:rPr lang="en-US" altLang="zh-CN" sz="2400" b="0" i="0" dirty="0">
                <a:effectLst/>
                <a:latin typeface="KaiTi_GB2312" panose="02010609030101010101" pitchFamily="49" charset="-122"/>
                <a:ea typeface="KaiTi_GB2312" panose="02010609030101010101" pitchFamily="49" charset="-122"/>
              </a:rPr>
              <a:t>1</a:t>
            </a:r>
            <a:r>
              <a:rPr lang="zh-CN" altLang="en-US" sz="2400" b="0" i="0" dirty="0">
                <a:effectLst/>
                <a:latin typeface="KaiTi_GB2312" panose="02010609030101010101" pitchFamily="49" charset="-122"/>
                <a:ea typeface="KaiTi_GB2312" panose="02010609030101010101" pitchFamily="49" charset="-122"/>
              </a:rPr>
              <a:t>）简单副词：</a:t>
            </a:r>
            <a:r>
              <a:rPr lang="en-US" altLang="zh-CN" sz="2400" b="0" i="0" dirty="0">
                <a:effectLst/>
                <a:latin typeface="KaiTi_GB2312" panose="02010609030101010101" pitchFamily="49" charset="-122"/>
                <a:ea typeface="KaiTi_GB2312" panose="02010609030101010101" pitchFamily="49" charset="-122"/>
              </a:rPr>
              <a:t>just</a:t>
            </a:r>
            <a:r>
              <a:rPr lang="zh-CN" altLang="en-US" sz="2400" b="0" i="0" dirty="0">
                <a:effectLst/>
                <a:latin typeface="KaiTi_GB2312" panose="02010609030101010101" pitchFamily="49" charset="-122"/>
                <a:ea typeface="KaiTi_GB2312" panose="02010609030101010101" pitchFamily="49" charset="-122"/>
              </a:rPr>
              <a:t>（刚刚）</a:t>
            </a:r>
            <a:r>
              <a:rPr lang="en-US" altLang="zh-CN" sz="2400" b="0" i="0" dirty="0">
                <a:effectLst/>
                <a:latin typeface="KaiTi_GB2312" panose="02010609030101010101" pitchFamily="49" charset="-122"/>
                <a:ea typeface="KaiTi_GB2312" panose="02010609030101010101" pitchFamily="49" charset="-122"/>
              </a:rPr>
              <a:t>only</a:t>
            </a:r>
            <a:r>
              <a:rPr lang="zh-CN" altLang="en-US" sz="2400" b="0" i="0" dirty="0">
                <a:effectLst/>
                <a:latin typeface="KaiTi_GB2312" panose="02010609030101010101" pitchFamily="49" charset="-122"/>
                <a:ea typeface="KaiTi_GB2312" panose="02010609030101010101" pitchFamily="49" charset="-122"/>
              </a:rPr>
              <a:t>（仅仅）</a:t>
            </a:r>
          </a:p>
          <a:p>
            <a:pPr lvl="2">
              <a:lnSpc>
                <a:spcPct val="150000"/>
              </a:lnSpc>
            </a:pPr>
            <a:r>
              <a:rPr lang="en-US" altLang="zh-CN" sz="2400" b="0" i="0" dirty="0">
                <a:effectLst/>
                <a:latin typeface="KaiTi_GB2312" panose="02010609030101010101" pitchFamily="49" charset="-122"/>
                <a:ea typeface="KaiTi_GB2312" panose="02010609030101010101" pitchFamily="49" charset="-122"/>
              </a:rPr>
              <a:t>2</a:t>
            </a:r>
            <a:r>
              <a:rPr lang="zh-CN" altLang="en-US" sz="2400" b="0" i="0" dirty="0">
                <a:effectLst/>
                <a:latin typeface="KaiTi_GB2312" panose="02010609030101010101" pitchFamily="49" charset="-122"/>
                <a:ea typeface="KaiTi_GB2312" panose="02010609030101010101" pitchFamily="49" charset="-122"/>
              </a:rPr>
              <a:t>）复合副词：</a:t>
            </a:r>
            <a:r>
              <a:rPr lang="en-US" altLang="zh-CN" sz="2400" b="0" i="0" dirty="0">
                <a:effectLst/>
                <a:latin typeface="KaiTi_GB2312" panose="02010609030101010101" pitchFamily="49" charset="-122"/>
                <a:ea typeface="KaiTi_GB2312" panose="02010609030101010101" pitchFamily="49" charset="-122"/>
              </a:rPr>
              <a:t>somehow</a:t>
            </a:r>
            <a:r>
              <a:rPr lang="zh-CN" altLang="en-US" sz="2400" b="0" i="0" dirty="0">
                <a:effectLst/>
                <a:latin typeface="KaiTi_GB2312" panose="02010609030101010101" pitchFamily="49" charset="-122"/>
                <a:ea typeface="KaiTi_GB2312" panose="02010609030101010101" pitchFamily="49" charset="-122"/>
              </a:rPr>
              <a:t>（不知怎地）</a:t>
            </a:r>
            <a:r>
              <a:rPr lang="en-US" altLang="zh-CN" sz="2400" b="0" i="0" dirty="0">
                <a:effectLst/>
                <a:latin typeface="KaiTi_GB2312" panose="02010609030101010101" pitchFamily="49" charset="-122"/>
                <a:ea typeface="KaiTi_GB2312" panose="02010609030101010101" pitchFamily="49" charset="-122"/>
              </a:rPr>
              <a:t>somewhere</a:t>
            </a:r>
            <a:r>
              <a:rPr lang="zh-CN" altLang="en-US" sz="2400" b="0" i="0" dirty="0">
                <a:effectLst/>
                <a:latin typeface="KaiTi_GB2312" panose="02010609030101010101" pitchFamily="49" charset="-122"/>
                <a:ea typeface="KaiTi_GB2312" panose="02010609030101010101" pitchFamily="49" charset="-122"/>
              </a:rPr>
              <a:t>（在某处）</a:t>
            </a:r>
          </a:p>
          <a:p>
            <a:pPr lvl="2">
              <a:lnSpc>
                <a:spcPct val="150000"/>
              </a:lnSpc>
            </a:pPr>
            <a:r>
              <a:rPr lang="en-US" altLang="zh-CN" sz="2400" b="0" i="0" dirty="0">
                <a:effectLst/>
                <a:latin typeface="KaiTi_GB2312" panose="02010609030101010101" pitchFamily="49" charset="-122"/>
                <a:ea typeface="KaiTi_GB2312" panose="02010609030101010101" pitchFamily="49" charset="-122"/>
              </a:rPr>
              <a:t>3</a:t>
            </a:r>
            <a:r>
              <a:rPr lang="zh-CN" altLang="en-US" sz="2400" b="0" i="0" dirty="0">
                <a:effectLst/>
                <a:latin typeface="KaiTi_GB2312" panose="02010609030101010101" pitchFamily="49" charset="-122"/>
                <a:ea typeface="KaiTi_GB2312" panose="02010609030101010101" pitchFamily="49" charset="-122"/>
              </a:rPr>
              <a:t>）派生副词：</a:t>
            </a:r>
            <a:r>
              <a:rPr lang="en-US" altLang="zh-CN" sz="2400" b="0" i="0" dirty="0">
                <a:effectLst/>
                <a:latin typeface="KaiTi_GB2312" panose="02010609030101010101" pitchFamily="49" charset="-122"/>
                <a:ea typeface="KaiTi_GB2312" panose="02010609030101010101" pitchFamily="49" charset="-122"/>
              </a:rPr>
              <a:t>interesting ‘→‘ interestingly </a:t>
            </a:r>
            <a:r>
              <a:rPr lang="zh-CN" altLang="en-US" sz="2400" b="0" i="0" dirty="0">
                <a:effectLst/>
                <a:latin typeface="KaiTi_GB2312" panose="02010609030101010101" pitchFamily="49" charset="-122"/>
                <a:ea typeface="KaiTi_GB2312" panose="02010609030101010101" pitchFamily="49" charset="-122"/>
              </a:rPr>
              <a:t>（有趣地）</a:t>
            </a:r>
          </a:p>
          <a:p>
            <a:pPr lvl="2">
              <a:lnSpc>
                <a:spcPct val="150000"/>
              </a:lnSpc>
            </a:pPr>
            <a:r>
              <a:rPr lang="en-US" altLang="zh-CN" sz="2400" b="0" i="0" dirty="0">
                <a:effectLst/>
                <a:latin typeface="KaiTi_GB2312" panose="02010609030101010101" pitchFamily="49" charset="-122"/>
                <a:ea typeface="KaiTi_GB2312" panose="02010609030101010101" pitchFamily="49" charset="-122"/>
              </a:rPr>
              <a:t>4</a:t>
            </a:r>
            <a:r>
              <a:rPr lang="zh-CN" altLang="en-US" sz="2400" b="0" i="0" dirty="0">
                <a:effectLst/>
                <a:latin typeface="KaiTi_GB2312" panose="02010609030101010101" pitchFamily="49" charset="-122"/>
                <a:ea typeface="KaiTi_GB2312" panose="02010609030101010101" pitchFamily="49" charset="-122"/>
              </a:rPr>
              <a:t>）方式副词：</a:t>
            </a:r>
            <a:r>
              <a:rPr lang="en-US" altLang="zh-CN" sz="2400" b="0" i="0" dirty="0">
                <a:effectLst/>
                <a:latin typeface="KaiTi_GB2312" panose="02010609030101010101" pitchFamily="49" charset="-122"/>
                <a:ea typeface="KaiTi_GB2312" panose="02010609030101010101" pitchFamily="49" charset="-122"/>
              </a:rPr>
              <a:t>quickly</a:t>
            </a:r>
            <a:r>
              <a:rPr lang="zh-CN" altLang="en-US" sz="2400" b="0" i="0" dirty="0">
                <a:effectLst/>
                <a:latin typeface="KaiTi_GB2312" panose="02010609030101010101" pitchFamily="49" charset="-122"/>
                <a:ea typeface="KaiTi_GB2312" panose="02010609030101010101" pitchFamily="49" charset="-122"/>
              </a:rPr>
              <a:t>（迅速）</a:t>
            </a:r>
            <a:r>
              <a:rPr lang="en-US" altLang="zh-CN" sz="2400" b="0" i="0" dirty="0">
                <a:effectLst/>
                <a:latin typeface="KaiTi_GB2312" panose="02010609030101010101" pitchFamily="49" charset="-122"/>
                <a:ea typeface="KaiTi_GB2312" panose="02010609030101010101" pitchFamily="49" charset="-122"/>
              </a:rPr>
              <a:t>awkwardly</a:t>
            </a:r>
            <a:r>
              <a:rPr lang="zh-CN" altLang="en-US" sz="2400" b="0" i="0" dirty="0">
                <a:effectLst/>
                <a:latin typeface="KaiTi_GB2312" panose="02010609030101010101" pitchFamily="49" charset="-122"/>
                <a:ea typeface="KaiTi_GB2312" panose="02010609030101010101" pitchFamily="49" charset="-122"/>
              </a:rPr>
              <a:t>（笨拙地）</a:t>
            </a:r>
          </a:p>
          <a:p>
            <a:pPr lvl="2">
              <a:lnSpc>
                <a:spcPct val="150000"/>
              </a:lnSpc>
            </a:pPr>
            <a:r>
              <a:rPr lang="en-US" altLang="zh-CN" sz="2400" b="0" i="0" dirty="0">
                <a:effectLst/>
                <a:latin typeface="KaiTi_GB2312" panose="02010609030101010101" pitchFamily="49" charset="-122"/>
                <a:ea typeface="KaiTi_GB2312" panose="02010609030101010101" pitchFamily="49" charset="-122"/>
              </a:rPr>
              <a:t>5</a:t>
            </a:r>
            <a:r>
              <a:rPr lang="zh-CN" altLang="en-US" sz="2400" b="0" i="0" dirty="0">
                <a:effectLst/>
                <a:latin typeface="KaiTi_GB2312" panose="02010609030101010101" pitchFamily="49" charset="-122"/>
                <a:ea typeface="KaiTi_GB2312" panose="02010609030101010101" pitchFamily="49" charset="-122"/>
              </a:rPr>
              <a:t>）方向副词：</a:t>
            </a:r>
            <a:r>
              <a:rPr lang="en-US" altLang="zh-CN" sz="2400" b="0" i="0" dirty="0">
                <a:effectLst/>
                <a:latin typeface="KaiTi_GB2312" panose="02010609030101010101" pitchFamily="49" charset="-122"/>
                <a:ea typeface="KaiTi_GB2312" panose="02010609030101010101" pitchFamily="49" charset="-122"/>
              </a:rPr>
              <a:t>outside</a:t>
            </a:r>
            <a:r>
              <a:rPr lang="zh-CN" altLang="en-US" sz="2400" b="0" i="0" dirty="0">
                <a:effectLst/>
                <a:latin typeface="KaiTi_GB2312" panose="02010609030101010101" pitchFamily="49" charset="-122"/>
                <a:ea typeface="KaiTi_GB2312" panose="02010609030101010101" pitchFamily="49" charset="-122"/>
              </a:rPr>
              <a:t>（外面）</a:t>
            </a:r>
            <a:r>
              <a:rPr lang="en-US" altLang="zh-CN" sz="2400" b="0" i="0" dirty="0">
                <a:effectLst/>
                <a:latin typeface="KaiTi_GB2312" panose="02010609030101010101" pitchFamily="49" charset="-122"/>
                <a:ea typeface="KaiTi_GB2312" panose="02010609030101010101" pitchFamily="49" charset="-122"/>
              </a:rPr>
              <a:t>inside</a:t>
            </a:r>
            <a:r>
              <a:rPr lang="zh-CN" altLang="en-US" sz="2400" b="0" i="0" dirty="0">
                <a:effectLst/>
                <a:latin typeface="KaiTi_GB2312" panose="02010609030101010101" pitchFamily="49" charset="-122"/>
                <a:ea typeface="KaiTi_GB2312" panose="02010609030101010101" pitchFamily="49" charset="-122"/>
              </a:rPr>
              <a:t>（里面）</a:t>
            </a:r>
          </a:p>
          <a:p>
            <a:pPr lvl="2">
              <a:lnSpc>
                <a:spcPct val="150000"/>
              </a:lnSpc>
            </a:pPr>
            <a:r>
              <a:rPr lang="en-US" altLang="zh-CN" sz="2400" b="0" i="0" dirty="0">
                <a:effectLst/>
                <a:latin typeface="KaiTi_GB2312" panose="02010609030101010101" pitchFamily="49" charset="-122"/>
                <a:ea typeface="KaiTi_GB2312" panose="02010609030101010101" pitchFamily="49" charset="-122"/>
              </a:rPr>
              <a:t>6</a:t>
            </a:r>
            <a:r>
              <a:rPr lang="zh-CN" altLang="en-US" sz="2400" b="0" i="0" dirty="0">
                <a:effectLst/>
                <a:latin typeface="KaiTi_GB2312" panose="02010609030101010101" pitchFamily="49" charset="-122"/>
                <a:ea typeface="KaiTi_GB2312" panose="02010609030101010101" pitchFamily="49" charset="-122"/>
              </a:rPr>
              <a:t>）时间副词：</a:t>
            </a:r>
            <a:r>
              <a:rPr lang="en-US" altLang="zh-CN" sz="2400" b="0" i="0" dirty="0">
                <a:effectLst/>
                <a:latin typeface="KaiTi_GB2312" panose="02010609030101010101" pitchFamily="49" charset="-122"/>
                <a:ea typeface="KaiTi_GB2312" panose="02010609030101010101" pitchFamily="49" charset="-122"/>
              </a:rPr>
              <a:t>recently</a:t>
            </a:r>
            <a:r>
              <a:rPr lang="zh-CN" altLang="en-US" sz="2400" b="0" i="0" dirty="0">
                <a:effectLst/>
                <a:latin typeface="KaiTi_GB2312" panose="02010609030101010101" pitchFamily="49" charset="-122"/>
                <a:ea typeface="KaiTi_GB2312" panose="02010609030101010101" pitchFamily="49" charset="-122"/>
              </a:rPr>
              <a:t>（最近）</a:t>
            </a:r>
            <a:r>
              <a:rPr lang="en-US" altLang="zh-CN" sz="2400" b="0" i="0" dirty="0">
                <a:effectLst/>
                <a:latin typeface="KaiTi_GB2312" panose="02010609030101010101" pitchFamily="49" charset="-122"/>
                <a:ea typeface="KaiTi_GB2312" panose="02010609030101010101" pitchFamily="49" charset="-122"/>
              </a:rPr>
              <a:t>always</a:t>
            </a:r>
            <a:r>
              <a:rPr lang="zh-CN" altLang="en-US" sz="2400" b="0" i="0" dirty="0">
                <a:effectLst/>
                <a:latin typeface="KaiTi_GB2312" panose="02010609030101010101" pitchFamily="49" charset="-122"/>
                <a:ea typeface="KaiTi_GB2312" panose="02010609030101010101" pitchFamily="49" charset="-122"/>
              </a:rPr>
              <a:t>（总是）</a:t>
            </a:r>
          </a:p>
          <a:p>
            <a:pPr lvl="2">
              <a:lnSpc>
                <a:spcPct val="150000"/>
              </a:lnSpc>
            </a:pPr>
            <a:r>
              <a:rPr lang="en-US" altLang="zh-CN" sz="2400" b="0" i="0" dirty="0">
                <a:effectLst/>
                <a:latin typeface="KaiTi_GB2312" panose="02010609030101010101" pitchFamily="49" charset="-122"/>
                <a:ea typeface="KaiTi_GB2312" panose="02010609030101010101" pitchFamily="49" charset="-122"/>
              </a:rPr>
              <a:t>7</a:t>
            </a:r>
            <a:r>
              <a:rPr lang="zh-CN" altLang="en-US" sz="2400" b="0" i="0" dirty="0">
                <a:effectLst/>
                <a:latin typeface="KaiTi_GB2312" panose="02010609030101010101" pitchFamily="49" charset="-122"/>
                <a:ea typeface="KaiTi_GB2312" panose="02010609030101010101" pitchFamily="49" charset="-122"/>
              </a:rPr>
              <a:t>）强调副词：</a:t>
            </a:r>
            <a:r>
              <a:rPr lang="en-US" altLang="zh-CN" sz="2400" b="0" i="0" dirty="0">
                <a:effectLst/>
                <a:latin typeface="KaiTi_GB2312" panose="02010609030101010101" pitchFamily="49" charset="-122"/>
                <a:ea typeface="KaiTi_GB2312" panose="02010609030101010101" pitchFamily="49" charset="-122"/>
              </a:rPr>
              <a:t>very</a:t>
            </a:r>
            <a:r>
              <a:rPr lang="zh-CN" altLang="en-US" sz="2400" b="0" i="0" dirty="0">
                <a:effectLst/>
                <a:latin typeface="KaiTi_GB2312" panose="02010609030101010101" pitchFamily="49" charset="-122"/>
                <a:ea typeface="KaiTi_GB2312" panose="02010609030101010101" pitchFamily="49" charset="-122"/>
              </a:rPr>
              <a:t>（很）</a:t>
            </a:r>
            <a:r>
              <a:rPr lang="en-US" altLang="zh-CN" sz="2400" b="0" i="0" dirty="0">
                <a:effectLst/>
                <a:latin typeface="KaiTi_GB2312" panose="02010609030101010101" pitchFamily="49" charset="-122"/>
                <a:ea typeface="KaiTi_GB2312" panose="02010609030101010101" pitchFamily="49" charset="-122"/>
              </a:rPr>
              <a:t>fairly</a:t>
            </a:r>
            <a:r>
              <a:rPr lang="zh-CN" altLang="en-US" sz="2400" b="0" i="0" dirty="0">
                <a:effectLst/>
                <a:latin typeface="KaiTi_GB2312" panose="02010609030101010101" pitchFamily="49" charset="-122"/>
                <a:ea typeface="KaiTi_GB2312" panose="02010609030101010101" pitchFamily="49" charset="-122"/>
              </a:rPr>
              <a:t>（相当）</a:t>
            </a:r>
            <a:endParaRPr lang="zh-CN" altLang="en-US" sz="2400" dirty="0">
              <a:latin typeface="KaiTi_GB2312" panose="02010609030101010101" pitchFamily="49" charset="-122"/>
              <a:ea typeface="KaiTi_GB2312" panose="02010609030101010101" pitchFamily="49" charset="-122"/>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2.1.2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p:cNvSpPr>
            <a:spLocks noChangeArrowheads="1"/>
          </p:cNvSpPr>
          <p:nvPr/>
        </p:nvSpPr>
        <p:spPr bwMode="auto">
          <a:xfrm>
            <a:off x="1199406"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词的词性</a:t>
            </a:r>
          </a:p>
        </p:txBody>
      </p:sp>
      <p:grpSp>
        <p:nvGrpSpPr>
          <p:cNvPr id="18438" name="组合 11"/>
          <p:cNvGrpSpPr/>
          <p:nvPr/>
        </p:nvGrpSpPr>
        <p:grpSpPr bwMode="auto">
          <a:xfrm>
            <a:off x="11480800" y="479425"/>
            <a:ext cx="333375" cy="333375"/>
            <a:chOff x="0" y="0"/>
            <a:chExt cx="449943" cy="449943"/>
          </a:xfrm>
        </p:grpSpPr>
        <p:sp>
          <p:nvSpPr>
            <p:cNvPr id="18463" name="椭圆 9"/>
            <p:cNvSpPr>
              <a:spLocks noChangeArrowheads="1"/>
            </p:cNvSpPr>
            <p:nvPr/>
          </p:nvSpPr>
          <p:spPr bwMode="auto">
            <a:xfrm>
              <a:off x="0" y="0"/>
              <a:ext cx="449943" cy="449943"/>
            </a:xfrm>
            <a:prstGeom prst="ellipse">
              <a:avLst/>
            </a:prstGeom>
            <a:noFill/>
            <a:ln w="28575">
              <a:solidFill>
                <a:schemeClr val="bg1"/>
              </a:solidFill>
              <a:rou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p:cNvSpPr>
            <a:spLocks noGrp="1"/>
          </p:cNvSpPr>
          <p:nvPr>
            <p:ph type="sldNum" sz="quarter" idx="12"/>
          </p:nvPr>
        </p:nvSpPr>
        <p:spPr/>
        <p:txBody>
          <a:bodyPr/>
          <a:lstStyle/>
          <a:p>
            <a:fld id="{465717F2-DE62-A445-9F03-50055757659A}" type="slidenum">
              <a:rPr lang="zh-CN" altLang="en-US" smtClean="0"/>
              <a:t>14</a:t>
            </a:fld>
            <a:endParaRPr lang="zh-CN" altLang="en-US"/>
          </a:p>
        </p:txBody>
      </p:sp>
      <p:sp>
        <p:nvSpPr>
          <p:cNvPr id="4" name="TextBox 3"/>
          <p:cNvSpPr txBox="1"/>
          <p:nvPr/>
        </p:nvSpPr>
        <p:spPr>
          <a:xfrm>
            <a:off x="382587" y="1189443"/>
            <a:ext cx="11195049" cy="581698"/>
          </a:xfrm>
          <a:prstGeom prst="rect">
            <a:avLst/>
          </a:prstGeom>
          <a:noFill/>
        </p:spPr>
        <p:txBody>
          <a:bodyPr wrap="square">
            <a:spAutoFit/>
          </a:bodyPr>
          <a:lstStyle/>
          <a:p>
            <a:pPr algn="just">
              <a:lnSpc>
                <a:spcPct val="125000"/>
              </a:lnSpc>
            </a:pPr>
            <a:r>
              <a:rPr lang="zh-CN" altLang="en-US" sz="2800" b="1" dirty="0">
                <a:effectLst/>
                <a:latin typeface="微软雅黑" panose="020B0503020204020204" pitchFamily="34" charset="-122"/>
                <a:ea typeface="微软雅黑" panose="020B0503020204020204" pitchFamily="34" charset="-122"/>
              </a:rPr>
              <a:t>数词</a:t>
            </a:r>
            <a:r>
              <a:rPr lang="zh-CN" altLang="en-US" sz="2800" dirty="0">
                <a:effectLst/>
                <a:latin typeface="微软雅黑" panose="020B0503020204020204" pitchFamily="34" charset="-122"/>
                <a:ea typeface="微软雅黑" panose="020B0503020204020204" pitchFamily="34" charset="-122"/>
              </a:rPr>
              <a:t>（</a:t>
            </a:r>
            <a:r>
              <a:rPr lang="en-US" altLang="zh-CN" sz="2800" dirty="0">
                <a:effectLst/>
                <a:latin typeface="微软雅黑" panose="020B0503020204020204" pitchFamily="34" charset="-122"/>
                <a:ea typeface="微软雅黑" panose="020B0503020204020204" pitchFamily="34" charset="-122"/>
              </a:rPr>
              <a:t>Numeral</a:t>
            </a:r>
            <a:r>
              <a:rPr lang="zh-CN" altLang="en-US" sz="2800" dirty="0">
                <a:effectLst/>
                <a:latin typeface="微软雅黑" panose="020B0503020204020204" pitchFamily="34" charset="-122"/>
                <a:ea typeface="微软雅黑" panose="020B0503020204020204" pitchFamily="34" charset="-122"/>
              </a:rPr>
              <a:t>）是表示数目多少或者先后顺序的一类词。</a:t>
            </a:r>
            <a:endParaRPr lang="en-US" altLang="zh-CN" sz="2800" dirty="0">
              <a:effectLst/>
              <a:latin typeface="微软雅黑" panose="020B0503020204020204" pitchFamily="34" charset="-122"/>
              <a:ea typeface="微软雅黑" panose="020B0503020204020204" pitchFamily="34" charset="-122"/>
            </a:endParaRPr>
          </a:p>
        </p:txBody>
      </p:sp>
      <p:sp>
        <p:nvSpPr>
          <p:cNvPr id="6" name="TextBox 5"/>
          <p:cNvSpPr txBox="1"/>
          <p:nvPr/>
        </p:nvSpPr>
        <p:spPr>
          <a:xfrm>
            <a:off x="382587" y="1853697"/>
            <a:ext cx="11431588" cy="1667764"/>
          </a:xfrm>
          <a:prstGeom prst="rect">
            <a:avLst/>
          </a:prstGeom>
          <a:noFill/>
        </p:spPr>
        <p:txBody>
          <a:bodyPr wrap="square">
            <a:spAutoFit/>
          </a:bodyPr>
          <a:lstStyle/>
          <a:p>
            <a:pPr>
              <a:lnSpc>
                <a:spcPct val="150000"/>
              </a:lnSpc>
            </a:pPr>
            <a:r>
              <a:rPr lang="zh-CN" altLang="en-US" sz="2400" b="1" i="0" dirty="0">
                <a:effectLst/>
                <a:latin typeface="微软雅黑" panose="020B0503020204020204" pitchFamily="34" charset="-122"/>
                <a:ea typeface="微软雅黑" panose="020B0503020204020204" pitchFamily="34" charset="-122"/>
              </a:rPr>
              <a:t>例如</a:t>
            </a:r>
            <a:r>
              <a:rPr lang="zh-CN" altLang="en-US" sz="2400" b="0" i="0" dirty="0">
                <a:effectLst/>
                <a:latin typeface="微软雅黑" panose="020B0503020204020204" pitchFamily="34" charset="-122"/>
                <a:ea typeface="微软雅黑" panose="020B0503020204020204" pitchFamily="34" charset="-122"/>
              </a:rPr>
              <a:t>：</a:t>
            </a:r>
            <a:endParaRPr lang="en-US" altLang="zh-CN" sz="2400" b="0" i="0" dirty="0">
              <a:effectLst/>
              <a:latin typeface="微软雅黑" panose="020B0503020204020204" pitchFamily="34" charset="-122"/>
              <a:ea typeface="微软雅黑" panose="020B0503020204020204" pitchFamily="34" charset="-122"/>
            </a:endParaRPr>
          </a:p>
          <a:p>
            <a:pPr lvl="2">
              <a:lnSpc>
                <a:spcPct val="150000"/>
              </a:lnSpc>
            </a:pPr>
            <a:r>
              <a:rPr lang="en-US" altLang="zh-CN" sz="2400" b="0" i="0" dirty="0">
                <a:effectLst/>
                <a:latin typeface="KaiTi_GB2312" panose="02010609030101010101" pitchFamily="49" charset="-122"/>
                <a:ea typeface="KaiTi_GB2312" panose="02010609030101010101" pitchFamily="49" charset="-122"/>
              </a:rPr>
              <a:t>1</a:t>
            </a:r>
            <a:r>
              <a:rPr lang="zh-CN" altLang="en-US" sz="2400" b="0" i="0" dirty="0">
                <a:effectLst/>
                <a:latin typeface="KaiTi_GB2312" panose="02010609030101010101" pitchFamily="49" charset="-122"/>
                <a:ea typeface="KaiTi_GB2312" panose="02010609030101010101" pitchFamily="49" charset="-122"/>
              </a:rPr>
              <a:t>）基数词：</a:t>
            </a:r>
            <a:r>
              <a:rPr lang="en-US" altLang="zh-CN" sz="2400" b="0" i="0" dirty="0">
                <a:effectLst/>
                <a:latin typeface="KaiTi_GB2312" panose="02010609030101010101" pitchFamily="49" charset="-122"/>
                <a:ea typeface="KaiTi_GB2312" panose="02010609030101010101" pitchFamily="49" charset="-122"/>
              </a:rPr>
              <a:t>one</a:t>
            </a:r>
            <a:r>
              <a:rPr lang="zh-CN" altLang="en-US" sz="2400" b="0" i="0" dirty="0">
                <a:effectLst/>
                <a:latin typeface="KaiTi_GB2312" panose="02010609030101010101" pitchFamily="49" charset="-122"/>
                <a:ea typeface="KaiTi_GB2312" panose="02010609030101010101" pitchFamily="49" charset="-122"/>
              </a:rPr>
              <a:t>（</a:t>
            </a:r>
            <a:r>
              <a:rPr lang="en-US" altLang="zh-CN" sz="2400" b="0" i="0" dirty="0">
                <a:effectLst/>
                <a:latin typeface="KaiTi_GB2312" panose="02010609030101010101" pitchFamily="49" charset="-122"/>
                <a:ea typeface="KaiTi_GB2312" panose="02010609030101010101" pitchFamily="49" charset="-122"/>
              </a:rPr>
              <a:t>1</a:t>
            </a:r>
            <a:r>
              <a:rPr lang="zh-CN" altLang="en-US" sz="2400" b="0" i="0" dirty="0">
                <a:effectLst/>
                <a:latin typeface="KaiTi_GB2312" panose="02010609030101010101" pitchFamily="49" charset="-122"/>
                <a:ea typeface="KaiTi_GB2312" panose="02010609030101010101" pitchFamily="49" charset="-122"/>
              </a:rPr>
              <a:t>）</a:t>
            </a:r>
            <a:r>
              <a:rPr lang="en-US" altLang="zh-CN" sz="2400" b="0" i="0" dirty="0">
                <a:effectLst/>
                <a:latin typeface="KaiTi_GB2312" panose="02010609030101010101" pitchFamily="49" charset="-122"/>
                <a:ea typeface="KaiTi_GB2312" panose="02010609030101010101" pitchFamily="49" charset="-122"/>
              </a:rPr>
              <a:t>nineteen</a:t>
            </a:r>
            <a:r>
              <a:rPr lang="zh-CN" altLang="en-US" sz="2400" b="0" i="0" dirty="0">
                <a:effectLst/>
                <a:latin typeface="KaiTi_GB2312" panose="02010609030101010101" pitchFamily="49" charset="-122"/>
                <a:ea typeface="KaiTi_GB2312" panose="02010609030101010101" pitchFamily="49" charset="-122"/>
              </a:rPr>
              <a:t>（</a:t>
            </a:r>
            <a:r>
              <a:rPr lang="en-US" altLang="zh-CN" sz="2400" b="0" i="0" dirty="0">
                <a:effectLst/>
                <a:latin typeface="KaiTi_GB2312" panose="02010609030101010101" pitchFamily="49" charset="-122"/>
                <a:ea typeface="KaiTi_GB2312" panose="02010609030101010101" pitchFamily="49" charset="-122"/>
              </a:rPr>
              <a:t>19</a:t>
            </a:r>
            <a:r>
              <a:rPr lang="zh-CN" altLang="en-US" sz="2400" b="0" i="0" dirty="0">
                <a:effectLst/>
                <a:latin typeface="KaiTi_GB2312" panose="02010609030101010101" pitchFamily="49" charset="-122"/>
                <a:ea typeface="KaiTi_GB2312" panose="02010609030101010101" pitchFamily="49" charset="-122"/>
              </a:rPr>
              <a:t>）</a:t>
            </a:r>
          </a:p>
          <a:p>
            <a:pPr lvl="2">
              <a:lnSpc>
                <a:spcPct val="150000"/>
              </a:lnSpc>
            </a:pPr>
            <a:r>
              <a:rPr lang="en-US" altLang="zh-CN" sz="2400" b="0" i="0" dirty="0">
                <a:effectLst/>
                <a:latin typeface="KaiTi_GB2312" panose="02010609030101010101" pitchFamily="49" charset="-122"/>
                <a:ea typeface="KaiTi_GB2312" panose="02010609030101010101" pitchFamily="49" charset="-122"/>
              </a:rPr>
              <a:t>2</a:t>
            </a:r>
            <a:r>
              <a:rPr lang="zh-CN" altLang="en-US" sz="2400" b="0" i="0" dirty="0">
                <a:effectLst/>
                <a:latin typeface="KaiTi_GB2312" panose="02010609030101010101" pitchFamily="49" charset="-122"/>
                <a:ea typeface="KaiTi_GB2312" panose="02010609030101010101" pitchFamily="49" charset="-122"/>
              </a:rPr>
              <a:t>）序数词：</a:t>
            </a:r>
            <a:r>
              <a:rPr lang="en-US" altLang="zh-CN" sz="2400" b="0" i="0" dirty="0">
                <a:effectLst/>
                <a:latin typeface="KaiTi_GB2312" panose="02010609030101010101" pitchFamily="49" charset="-122"/>
                <a:ea typeface="KaiTi_GB2312" panose="02010609030101010101" pitchFamily="49" charset="-122"/>
              </a:rPr>
              <a:t>first</a:t>
            </a:r>
            <a:r>
              <a:rPr lang="zh-CN" altLang="en-US" sz="2400" b="0" i="0" dirty="0">
                <a:effectLst/>
                <a:latin typeface="KaiTi_GB2312" panose="02010609030101010101" pitchFamily="49" charset="-122"/>
                <a:ea typeface="KaiTi_GB2312" panose="02010609030101010101" pitchFamily="49" charset="-122"/>
              </a:rPr>
              <a:t>（第一）</a:t>
            </a:r>
            <a:r>
              <a:rPr lang="en-US" altLang="zh-CN" sz="2400" b="0" i="0" dirty="0">
                <a:effectLst/>
                <a:latin typeface="KaiTi_GB2312" panose="02010609030101010101" pitchFamily="49" charset="-122"/>
                <a:ea typeface="KaiTi_GB2312" panose="02010609030101010101" pitchFamily="49" charset="-122"/>
              </a:rPr>
              <a:t>fiftieth</a:t>
            </a:r>
            <a:r>
              <a:rPr lang="zh-CN" altLang="en-US" sz="2400" b="0" i="0" dirty="0">
                <a:effectLst/>
                <a:latin typeface="KaiTi_GB2312" panose="02010609030101010101" pitchFamily="49" charset="-122"/>
                <a:ea typeface="KaiTi_GB2312" panose="02010609030101010101" pitchFamily="49" charset="-122"/>
              </a:rPr>
              <a:t>（第五十）</a:t>
            </a:r>
            <a:endParaRPr lang="zh-CN" altLang="en-US" sz="2400" dirty="0">
              <a:latin typeface="KaiTi_GB2312" panose="02010609030101010101" pitchFamily="49" charset="-122"/>
              <a:ea typeface="KaiTi_GB2312" panose="02010609030101010101" pitchFamily="49" charset="-122"/>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2.1.2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p:cNvSpPr>
            <a:spLocks noChangeArrowheads="1"/>
          </p:cNvSpPr>
          <p:nvPr/>
        </p:nvSpPr>
        <p:spPr bwMode="auto">
          <a:xfrm>
            <a:off x="1199406"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词的词性</a:t>
            </a:r>
          </a:p>
        </p:txBody>
      </p:sp>
      <p:grpSp>
        <p:nvGrpSpPr>
          <p:cNvPr id="18438" name="组合 11"/>
          <p:cNvGrpSpPr/>
          <p:nvPr/>
        </p:nvGrpSpPr>
        <p:grpSpPr bwMode="auto">
          <a:xfrm>
            <a:off x="11480800" y="479425"/>
            <a:ext cx="333375" cy="333375"/>
            <a:chOff x="0" y="0"/>
            <a:chExt cx="449943" cy="449943"/>
          </a:xfrm>
        </p:grpSpPr>
        <p:sp>
          <p:nvSpPr>
            <p:cNvPr id="18463" name="椭圆 9"/>
            <p:cNvSpPr>
              <a:spLocks noChangeArrowheads="1"/>
            </p:cNvSpPr>
            <p:nvPr/>
          </p:nvSpPr>
          <p:spPr bwMode="auto">
            <a:xfrm>
              <a:off x="0" y="0"/>
              <a:ext cx="449943" cy="449943"/>
            </a:xfrm>
            <a:prstGeom prst="ellipse">
              <a:avLst/>
            </a:prstGeom>
            <a:noFill/>
            <a:ln w="28575">
              <a:solidFill>
                <a:schemeClr val="bg1"/>
              </a:solidFill>
              <a:rou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p:cNvSpPr>
            <a:spLocks noGrp="1"/>
          </p:cNvSpPr>
          <p:nvPr>
            <p:ph type="sldNum" sz="quarter" idx="12"/>
          </p:nvPr>
        </p:nvSpPr>
        <p:spPr/>
        <p:txBody>
          <a:bodyPr/>
          <a:lstStyle/>
          <a:p>
            <a:fld id="{465717F2-DE62-A445-9F03-50055757659A}" type="slidenum">
              <a:rPr lang="zh-CN" altLang="en-US" smtClean="0"/>
              <a:t>15</a:t>
            </a:fld>
            <a:endParaRPr lang="zh-CN" altLang="en-US"/>
          </a:p>
        </p:txBody>
      </p:sp>
      <p:sp>
        <p:nvSpPr>
          <p:cNvPr id="4" name="TextBox 3"/>
          <p:cNvSpPr txBox="1"/>
          <p:nvPr/>
        </p:nvSpPr>
        <p:spPr>
          <a:xfrm>
            <a:off x="333252" y="976063"/>
            <a:ext cx="11195049" cy="1120307"/>
          </a:xfrm>
          <a:prstGeom prst="rect">
            <a:avLst/>
          </a:prstGeom>
          <a:noFill/>
        </p:spPr>
        <p:txBody>
          <a:bodyPr wrap="square">
            <a:spAutoFit/>
          </a:bodyPr>
          <a:lstStyle/>
          <a:p>
            <a:pPr algn="just">
              <a:lnSpc>
                <a:spcPct val="125000"/>
              </a:lnSpc>
            </a:pPr>
            <a:r>
              <a:rPr lang="zh-CN" altLang="en-US" sz="2800" b="1" dirty="0">
                <a:effectLst/>
                <a:latin typeface="微软雅黑" panose="020B0503020204020204" pitchFamily="34" charset="-122"/>
                <a:ea typeface="微软雅黑" panose="020B0503020204020204" pitchFamily="34" charset="-122"/>
              </a:rPr>
              <a:t>代词</a:t>
            </a:r>
            <a:r>
              <a:rPr lang="zh-CN" altLang="en-US" sz="2800" dirty="0">
                <a:effectLst/>
                <a:latin typeface="微软雅黑" panose="020B0503020204020204" pitchFamily="34" charset="-122"/>
                <a:ea typeface="微软雅黑" panose="020B0503020204020204" pitchFamily="34" charset="-122"/>
              </a:rPr>
              <a:t>（</a:t>
            </a:r>
            <a:r>
              <a:rPr lang="en-US" altLang="zh-CN" sz="2800" dirty="0">
                <a:effectLst/>
                <a:latin typeface="微软雅黑" panose="020B0503020204020204" pitchFamily="34" charset="-122"/>
                <a:ea typeface="微软雅黑" panose="020B0503020204020204" pitchFamily="34" charset="-122"/>
              </a:rPr>
              <a:t>Pronoun</a:t>
            </a:r>
            <a:r>
              <a:rPr lang="zh-CN" altLang="en-US" sz="2800" dirty="0">
                <a:effectLst/>
                <a:latin typeface="微软雅黑" panose="020B0503020204020204" pitchFamily="34" charset="-122"/>
                <a:ea typeface="微软雅黑" panose="020B0503020204020204" pitchFamily="34" charset="-122"/>
              </a:rPr>
              <a:t>）是代替名词以及起名词作用的短语、子句和句子的一类词。</a:t>
            </a:r>
            <a:endParaRPr lang="en-US" altLang="zh-CN" sz="2800" dirty="0">
              <a:effectLst/>
              <a:latin typeface="微软雅黑" panose="020B0503020204020204" pitchFamily="34" charset="-122"/>
              <a:ea typeface="微软雅黑" panose="020B0503020204020204" pitchFamily="34" charset="-122"/>
            </a:endParaRPr>
          </a:p>
        </p:txBody>
      </p:sp>
      <p:sp>
        <p:nvSpPr>
          <p:cNvPr id="6" name="TextBox 5"/>
          <p:cNvSpPr txBox="1"/>
          <p:nvPr/>
        </p:nvSpPr>
        <p:spPr>
          <a:xfrm>
            <a:off x="380206" y="2096370"/>
            <a:ext cx="11431588" cy="4616648"/>
          </a:xfrm>
          <a:prstGeom prst="rect">
            <a:avLst/>
          </a:prstGeom>
          <a:noFill/>
        </p:spPr>
        <p:txBody>
          <a:bodyPr wrap="square">
            <a:spAutoFit/>
          </a:bodyPr>
          <a:lstStyle/>
          <a:p>
            <a:pPr>
              <a:lnSpc>
                <a:spcPct val="150000"/>
              </a:lnSpc>
            </a:pPr>
            <a:r>
              <a:rPr lang="zh-CN" altLang="en-US" sz="2400" b="1" i="0" dirty="0">
                <a:effectLst/>
                <a:latin typeface="微软雅黑" panose="020B0503020204020204" pitchFamily="34" charset="-122"/>
                <a:ea typeface="微软雅黑" panose="020B0503020204020204" pitchFamily="34" charset="-122"/>
              </a:rPr>
              <a:t>例如</a:t>
            </a:r>
            <a:r>
              <a:rPr lang="zh-CN" altLang="en-US" sz="2400" b="0" i="0" dirty="0">
                <a:effectLst/>
                <a:latin typeface="微软雅黑" panose="020B0503020204020204" pitchFamily="34" charset="-122"/>
                <a:ea typeface="微软雅黑" panose="020B0503020204020204" pitchFamily="34" charset="-122"/>
              </a:rPr>
              <a:t>：</a:t>
            </a:r>
            <a:endParaRPr lang="en-US" altLang="zh-CN" sz="2400" b="0" i="0" dirty="0">
              <a:effectLst/>
              <a:latin typeface="微软雅黑" panose="020B0503020204020204" pitchFamily="34" charset="-122"/>
              <a:ea typeface="微软雅黑" panose="020B0503020204020204" pitchFamily="34" charset="-122"/>
            </a:endParaRPr>
          </a:p>
          <a:p>
            <a:pPr lvl="2"/>
            <a:r>
              <a:rPr lang="en-US" altLang="zh-CN" b="0" i="0" dirty="0">
                <a:effectLst/>
                <a:latin typeface="KaiTi_GB2312" panose="02010609030101010101" pitchFamily="49" charset="-122"/>
                <a:ea typeface="KaiTi_GB2312" panose="02010609030101010101" pitchFamily="49" charset="-122"/>
              </a:rPr>
              <a:t>1</a:t>
            </a:r>
            <a:r>
              <a:rPr lang="zh-CN" altLang="en-US" b="0" i="0" dirty="0">
                <a:effectLst/>
                <a:latin typeface="KaiTi_GB2312" panose="02010609030101010101" pitchFamily="49" charset="-122"/>
                <a:ea typeface="KaiTi_GB2312" panose="02010609030101010101" pitchFamily="49" charset="-122"/>
              </a:rPr>
              <a:t>）人称代词：</a:t>
            </a:r>
          </a:p>
          <a:p>
            <a:pPr lvl="3"/>
            <a:r>
              <a:rPr lang="en-US" altLang="zh-CN" b="0" i="0" dirty="0">
                <a:effectLst/>
                <a:latin typeface="KaiTi_GB2312" panose="02010609030101010101" pitchFamily="49" charset="-122"/>
                <a:ea typeface="KaiTi_GB2312" panose="02010609030101010101" pitchFamily="49" charset="-122"/>
              </a:rPr>
              <a:t>a) </a:t>
            </a:r>
            <a:r>
              <a:rPr lang="zh-CN" altLang="en-US" b="0" i="0" dirty="0">
                <a:effectLst/>
                <a:latin typeface="KaiTi_GB2312" panose="02010609030101010101" pitchFamily="49" charset="-122"/>
                <a:ea typeface="KaiTi_GB2312" panose="02010609030101010101" pitchFamily="49" charset="-122"/>
              </a:rPr>
              <a:t>主格：</a:t>
            </a:r>
            <a:r>
              <a:rPr lang="en-US" altLang="zh-CN" b="0" i="0" dirty="0">
                <a:effectLst/>
                <a:latin typeface="KaiTi_GB2312" panose="02010609030101010101" pitchFamily="49" charset="-122"/>
                <a:ea typeface="KaiTi_GB2312" panose="02010609030101010101" pitchFamily="49" charset="-122"/>
              </a:rPr>
              <a:t>I, you, he, she, it, we, they</a:t>
            </a:r>
          </a:p>
          <a:p>
            <a:pPr lvl="3"/>
            <a:r>
              <a:rPr lang="en-US" altLang="zh-CN" b="0" i="0" dirty="0">
                <a:effectLst/>
                <a:latin typeface="KaiTi_GB2312" panose="02010609030101010101" pitchFamily="49" charset="-122"/>
                <a:ea typeface="KaiTi_GB2312" panose="02010609030101010101" pitchFamily="49" charset="-122"/>
              </a:rPr>
              <a:t>b) </a:t>
            </a:r>
            <a:r>
              <a:rPr lang="zh-CN" altLang="en-US" b="0" i="0" dirty="0">
                <a:effectLst/>
                <a:latin typeface="KaiTi_GB2312" panose="02010609030101010101" pitchFamily="49" charset="-122"/>
                <a:ea typeface="KaiTi_GB2312" panose="02010609030101010101" pitchFamily="49" charset="-122"/>
              </a:rPr>
              <a:t>宾格：</a:t>
            </a:r>
            <a:r>
              <a:rPr lang="en-US" altLang="zh-CN" b="0" i="0" dirty="0">
                <a:effectLst/>
                <a:latin typeface="KaiTi_GB2312" panose="02010609030101010101" pitchFamily="49" charset="-122"/>
                <a:ea typeface="KaiTi_GB2312" panose="02010609030101010101" pitchFamily="49" charset="-122"/>
              </a:rPr>
              <a:t>me, you, him, her, it, us, them</a:t>
            </a:r>
          </a:p>
          <a:p>
            <a:pPr lvl="2"/>
            <a:r>
              <a:rPr lang="en-US" altLang="zh-CN" b="0" i="0" dirty="0">
                <a:effectLst/>
                <a:latin typeface="KaiTi_GB2312" panose="02010609030101010101" pitchFamily="49" charset="-122"/>
                <a:ea typeface="KaiTi_GB2312" panose="02010609030101010101" pitchFamily="49" charset="-122"/>
              </a:rPr>
              <a:t>2</a:t>
            </a:r>
            <a:r>
              <a:rPr lang="zh-CN" altLang="en-US" b="0" i="0" dirty="0">
                <a:effectLst/>
                <a:latin typeface="KaiTi_GB2312" panose="02010609030101010101" pitchFamily="49" charset="-122"/>
                <a:ea typeface="KaiTi_GB2312" panose="02010609030101010101" pitchFamily="49" charset="-122"/>
              </a:rPr>
              <a:t>）物主代词：</a:t>
            </a:r>
          </a:p>
          <a:p>
            <a:pPr lvl="3"/>
            <a:r>
              <a:rPr lang="en-US" altLang="zh-CN" b="0" i="0" dirty="0">
                <a:effectLst/>
                <a:latin typeface="KaiTi_GB2312" panose="02010609030101010101" pitchFamily="49" charset="-122"/>
                <a:ea typeface="KaiTi_GB2312" panose="02010609030101010101" pitchFamily="49" charset="-122"/>
              </a:rPr>
              <a:t>a) </a:t>
            </a:r>
            <a:r>
              <a:rPr lang="zh-CN" altLang="en-US" b="0" i="0" dirty="0">
                <a:effectLst/>
                <a:latin typeface="KaiTi_GB2312" panose="02010609030101010101" pitchFamily="49" charset="-122"/>
                <a:ea typeface="KaiTi_GB2312" panose="02010609030101010101" pitchFamily="49" charset="-122"/>
              </a:rPr>
              <a:t>形容词性物主代词：</a:t>
            </a:r>
            <a:r>
              <a:rPr lang="en-US" altLang="zh-CN" b="0" i="0" dirty="0">
                <a:effectLst/>
                <a:latin typeface="KaiTi_GB2312" panose="02010609030101010101" pitchFamily="49" charset="-122"/>
                <a:ea typeface="KaiTi_GB2312" panose="02010609030101010101" pitchFamily="49" charset="-122"/>
              </a:rPr>
              <a:t>my, your, his, her, its, our, their</a:t>
            </a:r>
          </a:p>
          <a:p>
            <a:pPr lvl="3"/>
            <a:r>
              <a:rPr lang="en-US" altLang="zh-CN" b="0" i="0" dirty="0">
                <a:effectLst/>
                <a:latin typeface="KaiTi_GB2312" panose="02010609030101010101" pitchFamily="49" charset="-122"/>
                <a:ea typeface="KaiTi_GB2312" panose="02010609030101010101" pitchFamily="49" charset="-122"/>
              </a:rPr>
              <a:t>b) </a:t>
            </a:r>
            <a:r>
              <a:rPr lang="zh-CN" altLang="en-US" b="0" i="0" dirty="0">
                <a:effectLst/>
                <a:latin typeface="KaiTi_GB2312" panose="02010609030101010101" pitchFamily="49" charset="-122"/>
                <a:ea typeface="KaiTi_GB2312" panose="02010609030101010101" pitchFamily="49" charset="-122"/>
              </a:rPr>
              <a:t>名词性物主代词：</a:t>
            </a:r>
            <a:r>
              <a:rPr lang="en-US" altLang="zh-CN" b="0" i="0" dirty="0">
                <a:effectLst/>
                <a:latin typeface="KaiTi_GB2312" panose="02010609030101010101" pitchFamily="49" charset="-122"/>
                <a:ea typeface="KaiTi_GB2312" panose="02010609030101010101" pitchFamily="49" charset="-122"/>
              </a:rPr>
              <a:t>mine, yours, his, hers, its, ours, theirs</a:t>
            </a:r>
          </a:p>
          <a:p>
            <a:pPr lvl="3"/>
            <a:r>
              <a:rPr lang="en-US" altLang="zh-CN" b="0" i="0" dirty="0">
                <a:effectLst/>
                <a:latin typeface="KaiTi_GB2312" panose="02010609030101010101" pitchFamily="49" charset="-122"/>
                <a:ea typeface="KaiTi_GB2312" panose="02010609030101010101" pitchFamily="49" charset="-122"/>
              </a:rPr>
              <a:t>3</a:t>
            </a:r>
            <a:r>
              <a:rPr lang="zh-CN" altLang="en-US" b="0" i="0" dirty="0">
                <a:effectLst/>
                <a:latin typeface="KaiTi_GB2312" panose="02010609030101010101" pitchFamily="49" charset="-122"/>
                <a:ea typeface="KaiTi_GB2312" panose="02010609030101010101" pitchFamily="49" charset="-122"/>
              </a:rPr>
              <a:t>）自身代词：</a:t>
            </a:r>
            <a:r>
              <a:rPr lang="en-US" altLang="zh-CN" b="0" i="0" dirty="0">
                <a:effectLst/>
                <a:latin typeface="KaiTi_GB2312" panose="02010609030101010101" pitchFamily="49" charset="-122"/>
                <a:ea typeface="KaiTi_GB2312" panose="02010609030101010101" pitchFamily="49" charset="-122"/>
              </a:rPr>
              <a:t>myself, yourself, himself, herself, itself,</a:t>
            </a:r>
            <a:r>
              <a:rPr lang="zh-CN" altLang="en-US" b="0" i="0" dirty="0">
                <a:effectLst/>
                <a:latin typeface="KaiTi_GB2312" panose="02010609030101010101" pitchFamily="49" charset="-122"/>
                <a:ea typeface="KaiTi_GB2312" panose="02010609030101010101" pitchFamily="49" charset="-122"/>
              </a:rPr>
              <a:t> </a:t>
            </a:r>
            <a:r>
              <a:rPr lang="en-US" altLang="zh-CN" b="0" i="0" dirty="0">
                <a:effectLst/>
                <a:latin typeface="KaiTi_GB2312" panose="02010609030101010101" pitchFamily="49" charset="-122"/>
                <a:ea typeface="KaiTi_GB2312" panose="02010609030101010101" pitchFamily="49" charset="-122"/>
              </a:rPr>
              <a:t>ourselves, yourselves, 			themselves, oneself</a:t>
            </a:r>
          </a:p>
          <a:p>
            <a:pPr lvl="2"/>
            <a:r>
              <a:rPr lang="en-US" altLang="zh-CN" b="0" i="0" dirty="0">
                <a:effectLst/>
                <a:latin typeface="KaiTi_GB2312" panose="02010609030101010101" pitchFamily="49" charset="-122"/>
                <a:ea typeface="KaiTi_GB2312" panose="02010609030101010101" pitchFamily="49" charset="-122"/>
              </a:rPr>
              <a:t>4</a:t>
            </a:r>
            <a:r>
              <a:rPr lang="zh-CN" altLang="en-US" b="0" i="0" dirty="0">
                <a:effectLst/>
                <a:latin typeface="KaiTi_GB2312" panose="02010609030101010101" pitchFamily="49" charset="-122"/>
                <a:ea typeface="KaiTi_GB2312" panose="02010609030101010101" pitchFamily="49" charset="-122"/>
              </a:rPr>
              <a:t>）相互代词：</a:t>
            </a:r>
            <a:r>
              <a:rPr lang="en-US" altLang="zh-CN" b="0" i="0" dirty="0">
                <a:effectLst/>
                <a:latin typeface="KaiTi_GB2312" panose="02010609030101010101" pitchFamily="49" charset="-122"/>
                <a:ea typeface="KaiTi_GB2312" panose="02010609030101010101" pitchFamily="49" charset="-122"/>
              </a:rPr>
              <a:t>each other, one another</a:t>
            </a:r>
          </a:p>
          <a:p>
            <a:pPr lvl="2"/>
            <a:r>
              <a:rPr lang="en-US" altLang="zh-CN" b="0" i="0" dirty="0">
                <a:effectLst/>
                <a:latin typeface="KaiTi_GB2312" panose="02010609030101010101" pitchFamily="49" charset="-122"/>
                <a:ea typeface="KaiTi_GB2312" panose="02010609030101010101" pitchFamily="49" charset="-122"/>
              </a:rPr>
              <a:t>5</a:t>
            </a:r>
            <a:r>
              <a:rPr lang="zh-CN" altLang="en-US" b="0" i="0" dirty="0">
                <a:effectLst/>
                <a:latin typeface="KaiTi_GB2312" panose="02010609030101010101" pitchFamily="49" charset="-122"/>
                <a:ea typeface="KaiTi_GB2312" panose="02010609030101010101" pitchFamily="49" charset="-122"/>
              </a:rPr>
              <a:t>）指示代词：</a:t>
            </a:r>
            <a:r>
              <a:rPr lang="en-US" altLang="zh-CN" b="0" i="0" dirty="0">
                <a:effectLst/>
                <a:latin typeface="KaiTi_GB2312" panose="02010609030101010101" pitchFamily="49" charset="-122"/>
                <a:ea typeface="KaiTi_GB2312" panose="02010609030101010101" pitchFamily="49" charset="-122"/>
              </a:rPr>
              <a:t>this, that, these, those</a:t>
            </a:r>
          </a:p>
          <a:p>
            <a:pPr lvl="2"/>
            <a:r>
              <a:rPr lang="en-US" altLang="zh-CN" dirty="0">
                <a:latin typeface="KaiTi_GB2312" panose="02010609030101010101" pitchFamily="49" charset="-122"/>
                <a:ea typeface="KaiTi_GB2312" panose="02010609030101010101" pitchFamily="49" charset="-122"/>
              </a:rPr>
              <a:t>6</a:t>
            </a:r>
            <a:r>
              <a:rPr lang="zh-CN" altLang="en-US" dirty="0">
                <a:latin typeface="KaiTi_GB2312" panose="02010609030101010101" pitchFamily="49" charset="-122"/>
                <a:ea typeface="KaiTi_GB2312" panose="02010609030101010101" pitchFamily="49" charset="-122"/>
              </a:rPr>
              <a:t>）疑问代词：</a:t>
            </a:r>
            <a:r>
              <a:rPr lang="en-US" dirty="0">
                <a:latin typeface="KaiTi_GB2312" panose="02010609030101010101" pitchFamily="49" charset="-122"/>
                <a:ea typeface="KaiTi_GB2312" panose="02010609030101010101" pitchFamily="49" charset="-122"/>
              </a:rPr>
              <a:t>who, whom, whose, which, what</a:t>
            </a:r>
            <a:br>
              <a:rPr lang="en-US" dirty="0">
                <a:latin typeface="KaiTi_GB2312" panose="02010609030101010101" pitchFamily="49" charset="-122"/>
                <a:ea typeface="KaiTi_GB2312" panose="02010609030101010101" pitchFamily="49" charset="-122"/>
              </a:rPr>
            </a:br>
            <a:r>
              <a:rPr lang="en-US" dirty="0">
                <a:latin typeface="KaiTi_GB2312" panose="02010609030101010101" pitchFamily="49" charset="-122"/>
                <a:ea typeface="KaiTi_GB2312" panose="02010609030101010101" pitchFamily="49" charset="-122"/>
              </a:rPr>
              <a:t>7）</a:t>
            </a:r>
            <a:r>
              <a:rPr lang="zh-CN" altLang="en-US" dirty="0">
                <a:latin typeface="KaiTi_GB2312" panose="02010609030101010101" pitchFamily="49" charset="-122"/>
                <a:ea typeface="KaiTi_GB2312" panose="02010609030101010101" pitchFamily="49" charset="-122"/>
              </a:rPr>
              <a:t>关系代词：</a:t>
            </a:r>
            <a:r>
              <a:rPr lang="en-US" dirty="0">
                <a:latin typeface="KaiTi_GB2312" panose="02010609030101010101" pitchFamily="49" charset="-122"/>
                <a:ea typeface="KaiTi_GB2312" panose="02010609030101010101" pitchFamily="49" charset="-122"/>
              </a:rPr>
              <a:t>who, whom, whose, which, that, as</a:t>
            </a:r>
            <a:br>
              <a:rPr lang="en-US" dirty="0">
                <a:latin typeface="KaiTi_GB2312" panose="02010609030101010101" pitchFamily="49" charset="-122"/>
                <a:ea typeface="KaiTi_GB2312" panose="02010609030101010101" pitchFamily="49" charset="-122"/>
              </a:rPr>
            </a:br>
            <a:r>
              <a:rPr lang="en-US" dirty="0">
                <a:latin typeface="KaiTi_GB2312" panose="02010609030101010101" pitchFamily="49" charset="-122"/>
                <a:ea typeface="KaiTi_GB2312" panose="02010609030101010101" pitchFamily="49" charset="-122"/>
              </a:rPr>
              <a:t>8）</a:t>
            </a:r>
            <a:r>
              <a:rPr lang="zh-CN" altLang="en-US" dirty="0">
                <a:latin typeface="KaiTi_GB2312" panose="02010609030101010101" pitchFamily="49" charset="-122"/>
                <a:ea typeface="KaiTi_GB2312" panose="02010609030101010101" pitchFamily="49" charset="-122"/>
              </a:rPr>
              <a:t>不定代词：</a:t>
            </a:r>
            <a:r>
              <a:rPr lang="en-US" dirty="0">
                <a:latin typeface="KaiTi_GB2312" panose="02010609030101010101" pitchFamily="49" charset="-122"/>
                <a:ea typeface="KaiTi_GB2312" panose="02010609030101010101" pitchFamily="49" charset="-122"/>
              </a:rPr>
              <a:t>some, something, somebody, someone, any, </a:t>
            </a:r>
            <a:r>
              <a:rPr lang="en-US" dirty="0" err="1">
                <a:latin typeface="KaiTi_GB2312" panose="02010609030101010101" pitchFamily="49" charset="-122"/>
                <a:ea typeface="KaiTi_GB2312" panose="02010609030101010101" pitchFamily="49" charset="-122"/>
              </a:rPr>
              <a:t>anything,anybody</a:t>
            </a:r>
            <a:r>
              <a:rPr lang="en-US" dirty="0">
                <a:latin typeface="KaiTi_GB2312" panose="02010609030101010101" pitchFamily="49" charset="-122"/>
                <a:ea typeface="KaiTi_GB2312" panose="02010609030101010101" pitchFamily="49" charset="-122"/>
              </a:rPr>
              <a:t>, anyone, no, </a:t>
            </a:r>
            <a:r>
              <a:rPr lang="zh-CN" altLang="en-US" dirty="0">
                <a:latin typeface="KaiTi_GB2312" panose="02010609030101010101" pitchFamily="49" charset="-122"/>
                <a:ea typeface="KaiTi_GB2312" panose="02010609030101010101" pitchFamily="49" charset="-122"/>
              </a:rPr>
              <a:t>        </a:t>
            </a:r>
            <a:endParaRPr lang="en-US" altLang="zh-CN" dirty="0">
              <a:latin typeface="KaiTi_GB2312" panose="02010609030101010101" pitchFamily="49" charset="-122"/>
              <a:ea typeface="KaiTi_GB2312" panose="02010609030101010101" pitchFamily="49" charset="-122"/>
            </a:endParaRPr>
          </a:p>
          <a:p>
            <a:pPr lvl="2"/>
            <a:r>
              <a:rPr lang="en-US" dirty="0">
                <a:latin typeface="KaiTi_GB2312" panose="02010609030101010101" pitchFamily="49" charset="-122"/>
                <a:ea typeface="KaiTi_GB2312" panose="02010609030101010101" pitchFamily="49" charset="-122"/>
              </a:rPr>
              <a:t>nothing, nobody, no one</a:t>
            </a:r>
            <a:endParaRPr lang="en-US" altLang="zh-CN" dirty="0">
              <a:latin typeface="KaiTi_GB2312" panose="02010609030101010101" pitchFamily="49" charset="-122"/>
              <a:ea typeface="KaiTi_GB2312" panose="02010609030101010101" pitchFamily="49" charset="-122"/>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2.1.2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p:cNvSpPr>
            <a:spLocks noChangeArrowheads="1"/>
          </p:cNvSpPr>
          <p:nvPr/>
        </p:nvSpPr>
        <p:spPr bwMode="auto">
          <a:xfrm>
            <a:off x="1199406"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词的词性</a:t>
            </a:r>
          </a:p>
        </p:txBody>
      </p:sp>
      <p:grpSp>
        <p:nvGrpSpPr>
          <p:cNvPr id="18438" name="组合 11"/>
          <p:cNvGrpSpPr/>
          <p:nvPr/>
        </p:nvGrpSpPr>
        <p:grpSpPr bwMode="auto">
          <a:xfrm>
            <a:off x="11480800" y="479425"/>
            <a:ext cx="333375" cy="333375"/>
            <a:chOff x="0" y="0"/>
            <a:chExt cx="449943" cy="449943"/>
          </a:xfrm>
        </p:grpSpPr>
        <p:sp>
          <p:nvSpPr>
            <p:cNvPr id="18463" name="椭圆 9"/>
            <p:cNvSpPr>
              <a:spLocks noChangeArrowheads="1"/>
            </p:cNvSpPr>
            <p:nvPr/>
          </p:nvSpPr>
          <p:spPr bwMode="auto">
            <a:xfrm>
              <a:off x="0" y="0"/>
              <a:ext cx="449943" cy="449943"/>
            </a:xfrm>
            <a:prstGeom prst="ellipse">
              <a:avLst/>
            </a:prstGeom>
            <a:noFill/>
            <a:ln w="28575">
              <a:solidFill>
                <a:schemeClr val="bg1"/>
              </a:solidFill>
              <a:rou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p:cNvSpPr>
            <a:spLocks noGrp="1"/>
          </p:cNvSpPr>
          <p:nvPr>
            <p:ph type="sldNum" sz="quarter" idx="12"/>
          </p:nvPr>
        </p:nvSpPr>
        <p:spPr/>
        <p:txBody>
          <a:bodyPr/>
          <a:lstStyle/>
          <a:p>
            <a:fld id="{465717F2-DE62-A445-9F03-50055757659A}" type="slidenum">
              <a:rPr lang="zh-CN" altLang="en-US" smtClean="0"/>
              <a:t>16</a:t>
            </a:fld>
            <a:endParaRPr lang="zh-CN" altLang="en-US"/>
          </a:p>
        </p:txBody>
      </p:sp>
      <p:sp>
        <p:nvSpPr>
          <p:cNvPr id="4" name="TextBox 3"/>
          <p:cNvSpPr txBox="1"/>
          <p:nvPr/>
        </p:nvSpPr>
        <p:spPr>
          <a:xfrm>
            <a:off x="382587" y="1189443"/>
            <a:ext cx="11195049" cy="3274743"/>
          </a:xfrm>
          <a:prstGeom prst="rect">
            <a:avLst/>
          </a:prstGeom>
          <a:noFill/>
        </p:spPr>
        <p:txBody>
          <a:bodyPr wrap="square">
            <a:spAutoFit/>
          </a:bodyPr>
          <a:lstStyle/>
          <a:p>
            <a:pPr algn="just">
              <a:lnSpc>
                <a:spcPct val="125000"/>
              </a:lnSpc>
            </a:pPr>
            <a:r>
              <a:rPr lang="zh-CN" altLang="en-US" sz="2800" b="1" dirty="0">
                <a:effectLst/>
                <a:latin typeface="微软雅黑" panose="020B0503020204020204" pitchFamily="34" charset="-122"/>
                <a:ea typeface="微软雅黑" panose="020B0503020204020204" pitchFamily="34" charset="-122"/>
              </a:rPr>
              <a:t>冠词</a:t>
            </a:r>
            <a:r>
              <a:rPr lang="zh-CN" altLang="en-US" sz="2800" dirty="0">
                <a:effectLst/>
                <a:latin typeface="微软雅黑" panose="020B0503020204020204" pitchFamily="34" charset="-122"/>
                <a:ea typeface="微软雅黑" panose="020B0503020204020204" pitchFamily="34" charset="-122"/>
              </a:rPr>
              <a:t>（</a:t>
            </a:r>
            <a:r>
              <a:rPr lang="en-US" altLang="zh-CN" sz="2800" dirty="0">
                <a:effectLst/>
                <a:latin typeface="微软雅黑" panose="020B0503020204020204" pitchFamily="34" charset="-122"/>
                <a:ea typeface="微软雅黑" panose="020B0503020204020204" pitchFamily="34" charset="-122"/>
              </a:rPr>
              <a:t>Article</a:t>
            </a:r>
            <a:r>
              <a:rPr lang="zh-CN" altLang="en-US" sz="2800" dirty="0">
                <a:effectLst/>
                <a:latin typeface="微软雅黑" panose="020B0503020204020204" pitchFamily="34" charset="-122"/>
                <a:ea typeface="微软雅黑" panose="020B0503020204020204" pitchFamily="34" charset="-122"/>
              </a:rPr>
              <a:t>）是置于名词之前，说明名词所指的人或事物的一种功能词。</a:t>
            </a:r>
            <a:endParaRPr lang="en-US" altLang="zh-CN" sz="2800" dirty="0">
              <a:effectLst/>
              <a:latin typeface="微软雅黑" panose="020B0503020204020204" pitchFamily="34" charset="-122"/>
              <a:ea typeface="微软雅黑" panose="020B0503020204020204" pitchFamily="34" charset="-122"/>
            </a:endParaRPr>
          </a:p>
          <a:p>
            <a:pPr algn="just">
              <a:lnSpc>
                <a:spcPct val="125000"/>
              </a:lnSpc>
            </a:pPr>
            <a:endParaRPr lang="en-US" altLang="zh-CN" sz="2800" dirty="0">
              <a:effectLst/>
              <a:latin typeface="微软雅黑" panose="020B0503020204020204" pitchFamily="34" charset="-122"/>
              <a:ea typeface="微软雅黑" panose="020B0503020204020204" pitchFamily="34" charset="-122"/>
            </a:endParaRPr>
          </a:p>
          <a:p>
            <a:pPr algn="just">
              <a:lnSpc>
                <a:spcPct val="125000"/>
              </a:lnSpc>
            </a:pPr>
            <a:r>
              <a:rPr lang="zh-CN" altLang="en-US" sz="2800" dirty="0">
                <a:effectLst/>
                <a:latin typeface="微软雅黑" panose="020B0503020204020204" pitchFamily="34" charset="-122"/>
                <a:ea typeface="微软雅黑" panose="020B0503020204020204" pitchFamily="34" charset="-122"/>
              </a:rPr>
              <a:t>冠词不能够离开名词而独立存在。英语中冠词有三种冠词：</a:t>
            </a:r>
            <a:r>
              <a:rPr lang="zh-CN" altLang="en-US" sz="2800" b="1" dirty="0">
                <a:effectLst/>
                <a:latin typeface="微软雅黑" panose="020B0503020204020204" pitchFamily="34" charset="-122"/>
                <a:ea typeface="微软雅黑" panose="020B0503020204020204" pitchFamily="34" charset="-122"/>
              </a:rPr>
              <a:t>定冠词</a:t>
            </a:r>
            <a:r>
              <a:rPr lang="zh-CN" altLang="en-US" sz="2800" dirty="0">
                <a:effectLst/>
                <a:latin typeface="微软雅黑" panose="020B0503020204020204" pitchFamily="34" charset="-122"/>
                <a:ea typeface="微软雅黑" panose="020B0503020204020204" pitchFamily="34" charset="-122"/>
              </a:rPr>
              <a:t>（</a:t>
            </a:r>
            <a:r>
              <a:rPr lang="en-US" altLang="zh-CN" sz="2800" dirty="0">
                <a:effectLst/>
                <a:latin typeface="微软雅黑" panose="020B0503020204020204" pitchFamily="34" charset="-122"/>
                <a:ea typeface="微软雅黑" panose="020B0503020204020204" pitchFamily="34" charset="-122"/>
              </a:rPr>
              <a:t>Definite article</a:t>
            </a:r>
            <a:r>
              <a:rPr lang="zh-CN" altLang="en-US" sz="2800" dirty="0">
                <a:effectLst/>
                <a:latin typeface="微软雅黑" panose="020B0503020204020204" pitchFamily="34" charset="-122"/>
                <a:ea typeface="微软雅黑" panose="020B0503020204020204" pitchFamily="34" charset="-122"/>
              </a:rPr>
              <a:t>）“</a:t>
            </a:r>
            <a:r>
              <a:rPr lang="en-US" altLang="zh-CN" sz="2800" dirty="0">
                <a:effectLst/>
                <a:latin typeface="微软雅黑" panose="020B0503020204020204" pitchFamily="34" charset="-122"/>
                <a:ea typeface="微软雅黑" panose="020B0503020204020204" pitchFamily="34" charset="-122"/>
              </a:rPr>
              <a:t>the”</a:t>
            </a:r>
            <a:r>
              <a:rPr lang="zh-CN" altLang="en-US" sz="2800" dirty="0">
                <a:effectLst/>
                <a:latin typeface="微软雅黑" panose="020B0503020204020204" pitchFamily="34" charset="-122"/>
                <a:ea typeface="微软雅黑" panose="020B0503020204020204" pitchFamily="34" charset="-122"/>
              </a:rPr>
              <a:t>、</a:t>
            </a:r>
            <a:r>
              <a:rPr lang="zh-CN" altLang="en-US" sz="2800" b="1" dirty="0">
                <a:effectLst/>
                <a:latin typeface="微软雅黑" panose="020B0503020204020204" pitchFamily="34" charset="-122"/>
                <a:ea typeface="微软雅黑" panose="020B0503020204020204" pitchFamily="34" charset="-122"/>
              </a:rPr>
              <a:t>不定冠词</a:t>
            </a:r>
            <a:r>
              <a:rPr lang="zh-CN" altLang="en-US" sz="2800" dirty="0">
                <a:effectLst/>
                <a:latin typeface="微软雅黑" panose="020B0503020204020204" pitchFamily="34" charset="-122"/>
                <a:ea typeface="微软雅黑" panose="020B0503020204020204" pitchFamily="34" charset="-122"/>
              </a:rPr>
              <a:t>（</a:t>
            </a:r>
            <a:r>
              <a:rPr lang="en-US" altLang="zh-CN" sz="2800" dirty="0">
                <a:effectLst/>
                <a:latin typeface="微软雅黑" panose="020B0503020204020204" pitchFamily="34" charset="-122"/>
                <a:ea typeface="微软雅黑" panose="020B0503020204020204" pitchFamily="34" charset="-122"/>
              </a:rPr>
              <a:t>Indefinite article</a:t>
            </a:r>
            <a:r>
              <a:rPr lang="zh-CN" altLang="en-US" sz="2800" dirty="0">
                <a:effectLst/>
                <a:latin typeface="微软雅黑" panose="020B0503020204020204" pitchFamily="34" charset="-122"/>
                <a:ea typeface="微软雅黑" panose="020B0503020204020204" pitchFamily="34" charset="-122"/>
              </a:rPr>
              <a:t>）“</a:t>
            </a:r>
            <a:r>
              <a:rPr lang="en-US" altLang="zh-CN" sz="2800" dirty="0">
                <a:effectLst/>
                <a:latin typeface="微软雅黑" panose="020B0503020204020204" pitchFamily="34" charset="-122"/>
                <a:ea typeface="微软雅黑" panose="020B0503020204020204" pitchFamily="34" charset="-122"/>
              </a:rPr>
              <a:t>a/an”</a:t>
            </a:r>
            <a:r>
              <a:rPr lang="zh-CN" altLang="en-US" sz="2800" dirty="0">
                <a:effectLst/>
                <a:latin typeface="微软雅黑" panose="020B0503020204020204" pitchFamily="34" charset="-122"/>
                <a:ea typeface="微软雅黑" panose="020B0503020204020204" pitchFamily="34" charset="-122"/>
              </a:rPr>
              <a:t>和</a:t>
            </a:r>
            <a:r>
              <a:rPr lang="zh-CN" altLang="en-US" sz="2800" b="1" dirty="0">
                <a:effectLst/>
                <a:latin typeface="微软雅黑" panose="020B0503020204020204" pitchFamily="34" charset="-122"/>
                <a:ea typeface="微软雅黑" panose="020B0503020204020204" pitchFamily="34" charset="-122"/>
              </a:rPr>
              <a:t>零冠词</a:t>
            </a:r>
            <a:r>
              <a:rPr lang="zh-CN" altLang="en-US" sz="2800" dirty="0">
                <a:effectLst/>
                <a:latin typeface="微软雅黑" panose="020B0503020204020204" pitchFamily="34" charset="-122"/>
                <a:ea typeface="微软雅黑" panose="020B0503020204020204" pitchFamily="34" charset="-122"/>
              </a:rPr>
              <a:t>（</a:t>
            </a:r>
            <a:r>
              <a:rPr lang="en-US" altLang="zh-CN" sz="2800" dirty="0">
                <a:effectLst/>
                <a:latin typeface="微软雅黑" panose="020B0503020204020204" pitchFamily="34" charset="-122"/>
                <a:ea typeface="微软雅黑" panose="020B0503020204020204" pitchFamily="34" charset="-122"/>
              </a:rPr>
              <a:t>Zero article</a:t>
            </a:r>
            <a:r>
              <a:rPr lang="zh-CN" altLang="en-US" sz="2800" dirty="0">
                <a:effectLst/>
                <a:latin typeface="微软雅黑" panose="020B0503020204020204" pitchFamily="34" charset="-122"/>
                <a:ea typeface="微软雅黑" panose="020B0503020204020204" pitchFamily="34" charset="-122"/>
              </a:rPr>
              <a:t>）。</a:t>
            </a:r>
            <a:endParaRPr lang="en-US" altLang="zh-CN" sz="2800" dirty="0">
              <a:effectLst/>
              <a:latin typeface="微软雅黑" panose="020B0503020204020204" pitchFamily="34" charset="-122"/>
              <a:ea typeface="微软雅黑" panose="020B0503020204020204" pitchFamily="34" charset="-122"/>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2.1.2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p:cNvSpPr>
            <a:spLocks noChangeArrowheads="1"/>
          </p:cNvSpPr>
          <p:nvPr/>
        </p:nvSpPr>
        <p:spPr bwMode="auto">
          <a:xfrm>
            <a:off x="1199406"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词的词性</a:t>
            </a:r>
          </a:p>
        </p:txBody>
      </p:sp>
      <p:grpSp>
        <p:nvGrpSpPr>
          <p:cNvPr id="18438" name="组合 11"/>
          <p:cNvGrpSpPr/>
          <p:nvPr/>
        </p:nvGrpSpPr>
        <p:grpSpPr bwMode="auto">
          <a:xfrm>
            <a:off x="11480800" y="479425"/>
            <a:ext cx="333375" cy="333375"/>
            <a:chOff x="0" y="0"/>
            <a:chExt cx="449943" cy="449943"/>
          </a:xfrm>
        </p:grpSpPr>
        <p:sp>
          <p:nvSpPr>
            <p:cNvPr id="18463" name="椭圆 9"/>
            <p:cNvSpPr>
              <a:spLocks noChangeArrowheads="1"/>
            </p:cNvSpPr>
            <p:nvPr/>
          </p:nvSpPr>
          <p:spPr bwMode="auto">
            <a:xfrm>
              <a:off x="0" y="0"/>
              <a:ext cx="449943" cy="449943"/>
            </a:xfrm>
            <a:prstGeom prst="ellipse">
              <a:avLst/>
            </a:prstGeom>
            <a:noFill/>
            <a:ln w="28575">
              <a:solidFill>
                <a:schemeClr val="bg1"/>
              </a:solidFill>
              <a:rou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p:cNvSpPr>
            <a:spLocks noGrp="1"/>
          </p:cNvSpPr>
          <p:nvPr>
            <p:ph type="sldNum" sz="quarter" idx="12"/>
          </p:nvPr>
        </p:nvSpPr>
        <p:spPr/>
        <p:txBody>
          <a:bodyPr/>
          <a:lstStyle/>
          <a:p>
            <a:fld id="{465717F2-DE62-A445-9F03-50055757659A}" type="slidenum">
              <a:rPr lang="zh-CN" altLang="en-US" smtClean="0"/>
              <a:t>17</a:t>
            </a:fld>
            <a:endParaRPr lang="zh-CN" altLang="en-US"/>
          </a:p>
        </p:txBody>
      </p:sp>
      <p:sp>
        <p:nvSpPr>
          <p:cNvPr id="4" name="TextBox 3"/>
          <p:cNvSpPr txBox="1"/>
          <p:nvPr/>
        </p:nvSpPr>
        <p:spPr>
          <a:xfrm>
            <a:off x="382587" y="996919"/>
            <a:ext cx="11195049" cy="2197525"/>
          </a:xfrm>
          <a:prstGeom prst="rect">
            <a:avLst/>
          </a:prstGeom>
          <a:noFill/>
        </p:spPr>
        <p:txBody>
          <a:bodyPr wrap="square">
            <a:spAutoFit/>
          </a:bodyPr>
          <a:lstStyle/>
          <a:p>
            <a:pPr algn="just">
              <a:lnSpc>
                <a:spcPct val="125000"/>
              </a:lnSpc>
            </a:pPr>
            <a:r>
              <a:rPr lang="zh-CN" altLang="en-US" sz="2800" b="1" dirty="0">
                <a:effectLst/>
                <a:latin typeface="微软雅黑" panose="020B0503020204020204" pitchFamily="34" charset="-122"/>
                <a:ea typeface="微软雅黑" panose="020B0503020204020204" pitchFamily="34" charset="-122"/>
              </a:rPr>
              <a:t>介词</a:t>
            </a:r>
            <a:r>
              <a:rPr lang="zh-CN" altLang="en-US" sz="2800" dirty="0">
                <a:effectLst/>
                <a:latin typeface="微软雅黑" panose="020B0503020204020204" pitchFamily="34" charset="-122"/>
                <a:ea typeface="微软雅黑" panose="020B0503020204020204" pitchFamily="34" charset="-122"/>
              </a:rPr>
              <a:t>（</a:t>
            </a:r>
            <a:r>
              <a:rPr lang="en-US" altLang="zh-CN" sz="2800" dirty="0">
                <a:effectLst/>
                <a:latin typeface="微软雅黑" panose="020B0503020204020204" pitchFamily="34" charset="-122"/>
                <a:ea typeface="微软雅黑" panose="020B0503020204020204" pitchFamily="34" charset="-122"/>
              </a:rPr>
              <a:t>Preposition</a:t>
            </a:r>
            <a:r>
              <a:rPr lang="zh-CN" altLang="en-US" sz="2800" dirty="0">
                <a:effectLst/>
                <a:latin typeface="微软雅黑" panose="020B0503020204020204" pitchFamily="34" charset="-122"/>
                <a:ea typeface="微软雅黑" panose="020B0503020204020204" pitchFamily="34" charset="-122"/>
              </a:rPr>
              <a:t>）又称前置词，是用于表示名词或相当于名词的词语与句中其它词语的关系的一类词。介词在句子中不单独作为任何句子成分。介词后面的名词或者相当于名词的词语叫做介词宾语，与介词共同组合成介词短语。</a:t>
            </a:r>
            <a:endParaRPr lang="en-US" altLang="zh-CN" sz="2800" dirty="0">
              <a:effectLst/>
              <a:latin typeface="微软雅黑" panose="020B0503020204020204" pitchFamily="34" charset="-122"/>
              <a:ea typeface="微软雅黑" panose="020B0503020204020204" pitchFamily="34" charset="-122"/>
            </a:endParaRPr>
          </a:p>
        </p:txBody>
      </p:sp>
      <p:sp>
        <p:nvSpPr>
          <p:cNvPr id="6" name="TextBox 5"/>
          <p:cNvSpPr txBox="1"/>
          <p:nvPr/>
        </p:nvSpPr>
        <p:spPr>
          <a:xfrm>
            <a:off x="382587" y="3194444"/>
            <a:ext cx="11431588" cy="3329758"/>
          </a:xfrm>
          <a:prstGeom prst="rect">
            <a:avLst/>
          </a:prstGeom>
          <a:noFill/>
        </p:spPr>
        <p:txBody>
          <a:bodyPr wrap="square">
            <a:spAutoFit/>
          </a:bodyPr>
          <a:lstStyle/>
          <a:p>
            <a:pPr>
              <a:lnSpc>
                <a:spcPct val="150000"/>
              </a:lnSpc>
            </a:pPr>
            <a:r>
              <a:rPr lang="zh-CN" altLang="en-US" sz="2400" b="1" i="0" dirty="0">
                <a:effectLst/>
                <a:latin typeface="微软雅黑" panose="020B0503020204020204" pitchFamily="34" charset="-122"/>
                <a:ea typeface="微软雅黑" panose="020B0503020204020204" pitchFamily="34" charset="-122"/>
              </a:rPr>
              <a:t>例如</a:t>
            </a:r>
            <a:r>
              <a:rPr lang="zh-CN" altLang="en-US" sz="2400" b="0" i="0" dirty="0">
                <a:effectLst/>
                <a:latin typeface="微软雅黑" panose="020B0503020204020204" pitchFamily="34" charset="-122"/>
                <a:ea typeface="微软雅黑" panose="020B0503020204020204" pitchFamily="34" charset="-122"/>
              </a:rPr>
              <a:t>：</a:t>
            </a:r>
            <a:endParaRPr lang="en-US" altLang="zh-CN" sz="2400" b="0" i="0" dirty="0">
              <a:effectLst/>
              <a:latin typeface="微软雅黑" panose="020B0503020204020204" pitchFamily="34" charset="-122"/>
              <a:ea typeface="微软雅黑" panose="020B0503020204020204" pitchFamily="34" charset="-122"/>
            </a:endParaRPr>
          </a:p>
          <a:p>
            <a:pPr lvl="2">
              <a:lnSpc>
                <a:spcPct val="150000"/>
              </a:lnSpc>
            </a:pPr>
            <a:r>
              <a:rPr lang="en-US" altLang="zh-CN" sz="2400" b="0" i="0" dirty="0">
                <a:effectLst/>
                <a:latin typeface="KaiTi_GB2312" panose="02010609030101010101" pitchFamily="49" charset="-122"/>
                <a:ea typeface="KaiTi_GB2312" panose="02010609030101010101" pitchFamily="49" charset="-122"/>
              </a:rPr>
              <a:t>1</a:t>
            </a:r>
            <a:r>
              <a:rPr lang="zh-CN" altLang="en-US" sz="2400" b="0" i="0" dirty="0">
                <a:effectLst/>
                <a:latin typeface="KaiTi_GB2312" panose="02010609030101010101" pitchFamily="49" charset="-122"/>
                <a:ea typeface="KaiTi_GB2312" panose="02010609030101010101" pitchFamily="49" charset="-122"/>
              </a:rPr>
              <a:t>）简单介词：</a:t>
            </a:r>
            <a:r>
              <a:rPr lang="en-US" altLang="zh-CN" sz="2400" b="0" i="0" dirty="0">
                <a:effectLst/>
                <a:latin typeface="KaiTi_GB2312" panose="02010609030101010101" pitchFamily="49" charset="-122"/>
                <a:ea typeface="KaiTi_GB2312" panose="02010609030101010101" pitchFamily="49" charset="-122"/>
              </a:rPr>
              <a:t>at, in, of, since</a:t>
            </a:r>
          </a:p>
          <a:p>
            <a:pPr lvl="2">
              <a:lnSpc>
                <a:spcPct val="150000"/>
              </a:lnSpc>
            </a:pPr>
            <a:r>
              <a:rPr lang="en-US" altLang="zh-CN" sz="2400" b="0" i="0" dirty="0">
                <a:effectLst/>
                <a:latin typeface="KaiTi_GB2312" panose="02010609030101010101" pitchFamily="49" charset="-122"/>
                <a:ea typeface="KaiTi_GB2312" panose="02010609030101010101" pitchFamily="49" charset="-122"/>
              </a:rPr>
              <a:t>2</a:t>
            </a:r>
            <a:r>
              <a:rPr lang="zh-CN" altLang="en-US" sz="2400" b="0" i="0" dirty="0">
                <a:effectLst/>
                <a:latin typeface="KaiTi_GB2312" panose="02010609030101010101" pitchFamily="49" charset="-122"/>
                <a:ea typeface="KaiTi_GB2312" panose="02010609030101010101" pitchFamily="49" charset="-122"/>
              </a:rPr>
              <a:t>）复合介词：</a:t>
            </a:r>
            <a:r>
              <a:rPr lang="en-US" altLang="zh-CN" sz="2400" b="0" i="0" dirty="0">
                <a:effectLst/>
                <a:latin typeface="KaiTi_GB2312" panose="02010609030101010101" pitchFamily="49" charset="-122"/>
                <a:ea typeface="KaiTi_GB2312" panose="02010609030101010101" pitchFamily="49" charset="-122"/>
              </a:rPr>
              <a:t>as for, as to, out of</a:t>
            </a:r>
          </a:p>
          <a:p>
            <a:pPr lvl="2">
              <a:lnSpc>
                <a:spcPct val="150000"/>
              </a:lnSpc>
            </a:pPr>
            <a:r>
              <a:rPr lang="en-US" altLang="zh-CN" sz="2400" b="0" i="0" dirty="0">
                <a:effectLst/>
                <a:latin typeface="KaiTi_GB2312" panose="02010609030101010101" pitchFamily="49" charset="-122"/>
                <a:ea typeface="KaiTi_GB2312" panose="02010609030101010101" pitchFamily="49" charset="-122"/>
              </a:rPr>
              <a:t>3</a:t>
            </a:r>
            <a:r>
              <a:rPr lang="zh-CN" altLang="en-US" sz="2400" b="0" i="0" dirty="0">
                <a:effectLst/>
                <a:latin typeface="KaiTi_GB2312" panose="02010609030101010101" pitchFamily="49" charset="-122"/>
                <a:ea typeface="KaiTi_GB2312" panose="02010609030101010101" pitchFamily="49" charset="-122"/>
              </a:rPr>
              <a:t>）二重介词：</a:t>
            </a:r>
            <a:r>
              <a:rPr lang="en-US" altLang="zh-CN" sz="2400" b="0" i="0" dirty="0">
                <a:effectLst/>
                <a:latin typeface="KaiTi_GB2312" panose="02010609030101010101" pitchFamily="49" charset="-122"/>
                <a:ea typeface="KaiTi_GB2312" panose="02010609030101010101" pitchFamily="49" charset="-122"/>
              </a:rPr>
              <a:t>from under, from behind</a:t>
            </a:r>
          </a:p>
          <a:p>
            <a:pPr lvl="2">
              <a:lnSpc>
                <a:spcPct val="150000"/>
              </a:lnSpc>
            </a:pPr>
            <a:r>
              <a:rPr lang="en-US" altLang="zh-CN" sz="2400" b="0" i="0" dirty="0">
                <a:effectLst/>
                <a:latin typeface="KaiTi_GB2312" panose="02010609030101010101" pitchFamily="49" charset="-122"/>
                <a:ea typeface="KaiTi_GB2312" panose="02010609030101010101" pitchFamily="49" charset="-122"/>
              </a:rPr>
              <a:t>4</a:t>
            </a:r>
            <a:r>
              <a:rPr lang="zh-CN" altLang="en-US" sz="2400" b="0" i="0" dirty="0">
                <a:effectLst/>
                <a:latin typeface="KaiTi_GB2312" panose="02010609030101010101" pitchFamily="49" charset="-122"/>
                <a:ea typeface="KaiTi_GB2312" panose="02010609030101010101" pitchFamily="49" charset="-122"/>
              </a:rPr>
              <a:t>）短语介词：</a:t>
            </a:r>
            <a:r>
              <a:rPr lang="en-US" altLang="zh-CN" sz="2400" b="0" i="0" dirty="0">
                <a:effectLst/>
                <a:latin typeface="KaiTi_GB2312" panose="02010609030101010101" pitchFamily="49" charset="-122"/>
                <a:ea typeface="KaiTi_GB2312" panose="02010609030101010101" pitchFamily="49" charset="-122"/>
              </a:rPr>
              <a:t>according to, because of</a:t>
            </a:r>
          </a:p>
          <a:p>
            <a:pPr lvl="2">
              <a:lnSpc>
                <a:spcPct val="150000"/>
              </a:lnSpc>
            </a:pPr>
            <a:r>
              <a:rPr lang="en-US" altLang="zh-CN" sz="2400" b="0" i="0" dirty="0">
                <a:effectLst/>
                <a:latin typeface="KaiTi_GB2312" panose="02010609030101010101" pitchFamily="49" charset="-122"/>
                <a:ea typeface="KaiTi_GB2312" panose="02010609030101010101" pitchFamily="49" charset="-122"/>
              </a:rPr>
              <a:t>5</a:t>
            </a:r>
            <a:r>
              <a:rPr lang="zh-CN" altLang="en-US" sz="2400" b="0" i="0" dirty="0">
                <a:effectLst/>
                <a:latin typeface="KaiTi_GB2312" panose="02010609030101010101" pitchFamily="49" charset="-122"/>
                <a:ea typeface="KaiTi_GB2312" panose="02010609030101010101" pitchFamily="49" charset="-122"/>
              </a:rPr>
              <a:t>）分词介词：</a:t>
            </a:r>
            <a:r>
              <a:rPr lang="en-US" altLang="zh-CN" sz="2400" b="0" i="0" dirty="0">
                <a:effectLst/>
                <a:latin typeface="KaiTi_GB2312" panose="02010609030101010101" pitchFamily="49" charset="-122"/>
                <a:ea typeface="KaiTi_GB2312" panose="02010609030101010101" pitchFamily="49" charset="-122"/>
              </a:rPr>
              <a:t>including, regarding</a:t>
            </a:r>
            <a:endParaRPr lang="zh-CN" altLang="en-US" sz="2400" dirty="0">
              <a:latin typeface="KaiTi_GB2312" panose="02010609030101010101" pitchFamily="49" charset="-122"/>
              <a:ea typeface="KaiTi_GB2312" panose="02010609030101010101" pitchFamily="49" charset="-122"/>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2.1.2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p:cNvSpPr>
            <a:spLocks noChangeArrowheads="1"/>
          </p:cNvSpPr>
          <p:nvPr/>
        </p:nvSpPr>
        <p:spPr bwMode="auto">
          <a:xfrm>
            <a:off x="1199406"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词的词性</a:t>
            </a:r>
          </a:p>
        </p:txBody>
      </p:sp>
      <p:grpSp>
        <p:nvGrpSpPr>
          <p:cNvPr id="18438" name="组合 11"/>
          <p:cNvGrpSpPr/>
          <p:nvPr/>
        </p:nvGrpSpPr>
        <p:grpSpPr bwMode="auto">
          <a:xfrm>
            <a:off x="11480800" y="479425"/>
            <a:ext cx="333375" cy="333375"/>
            <a:chOff x="0" y="0"/>
            <a:chExt cx="449943" cy="449943"/>
          </a:xfrm>
        </p:grpSpPr>
        <p:sp>
          <p:nvSpPr>
            <p:cNvPr id="18463" name="椭圆 9"/>
            <p:cNvSpPr>
              <a:spLocks noChangeArrowheads="1"/>
            </p:cNvSpPr>
            <p:nvPr/>
          </p:nvSpPr>
          <p:spPr bwMode="auto">
            <a:xfrm>
              <a:off x="0" y="0"/>
              <a:ext cx="449943" cy="449943"/>
            </a:xfrm>
            <a:prstGeom prst="ellipse">
              <a:avLst/>
            </a:prstGeom>
            <a:noFill/>
            <a:ln w="28575">
              <a:solidFill>
                <a:schemeClr val="bg1"/>
              </a:solidFill>
              <a:rou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p:cNvSpPr>
            <a:spLocks noGrp="1"/>
          </p:cNvSpPr>
          <p:nvPr>
            <p:ph type="sldNum" sz="quarter" idx="12"/>
          </p:nvPr>
        </p:nvSpPr>
        <p:spPr/>
        <p:txBody>
          <a:bodyPr/>
          <a:lstStyle/>
          <a:p>
            <a:fld id="{465717F2-DE62-A445-9F03-50055757659A}" type="slidenum">
              <a:rPr lang="zh-CN" altLang="en-US" smtClean="0"/>
              <a:t>18</a:t>
            </a:fld>
            <a:endParaRPr lang="zh-CN" altLang="en-US"/>
          </a:p>
        </p:txBody>
      </p:sp>
      <p:sp>
        <p:nvSpPr>
          <p:cNvPr id="4" name="TextBox 3"/>
          <p:cNvSpPr txBox="1"/>
          <p:nvPr/>
        </p:nvSpPr>
        <p:spPr>
          <a:xfrm>
            <a:off x="382587" y="999440"/>
            <a:ext cx="11195049" cy="1120307"/>
          </a:xfrm>
          <a:prstGeom prst="rect">
            <a:avLst/>
          </a:prstGeom>
          <a:noFill/>
        </p:spPr>
        <p:txBody>
          <a:bodyPr wrap="square">
            <a:spAutoFit/>
          </a:bodyPr>
          <a:lstStyle/>
          <a:p>
            <a:pPr algn="just">
              <a:lnSpc>
                <a:spcPct val="125000"/>
              </a:lnSpc>
            </a:pPr>
            <a:r>
              <a:rPr lang="zh-CN" altLang="en-US" sz="2800" b="1" dirty="0">
                <a:effectLst/>
                <a:latin typeface="微软雅黑" panose="020B0503020204020204" pitchFamily="34" charset="-122"/>
                <a:ea typeface="微软雅黑" panose="020B0503020204020204" pitchFamily="34" charset="-122"/>
              </a:rPr>
              <a:t>连词</a:t>
            </a:r>
            <a:r>
              <a:rPr lang="zh-CN" altLang="en-US" sz="2800" dirty="0">
                <a:effectLst/>
                <a:latin typeface="微软雅黑" panose="020B0503020204020204" pitchFamily="34" charset="-122"/>
                <a:ea typeface="微软雅黑" panose="020B0503020204020204" pitchFamily="34" charset="-122"/>
              </a:rPr>
              <a:t>（</a:t>
            </a:r>
            <a:r>
              <a:rPr lang="en-US" altLang="zh-CN" sz="2800" dirty="0">
                <a:effectLst/>
                <a:latin typeface="微软雅黑" panose="020B0503020204020204" pitchFamily="34" charset="-122"/>
                <a:ea typeface="微软雅黑" panose="020B0503020204020204" pitchFamily="34" charset="-122"/>
              </a:rPr>
              <a:t>Conjunction</a:t>
            </a:r>
            <a:r>
              <a:rPr lang="zh-CN" altLang="en-US" sz="2800" dirty="0">
                <a:effectLst/>
                <a:latin typeface="微软雅黑" panose="020B0503020204020204" pitchFamily="34" charset="-122"/>
                <a:ea typeface="微软雅黑" panose="020B0503020204020204" pitchFamily="34" charset="-122"/>
              </a:rPr>
              <a:t>）是连接单词、短语、从句或句子的一类词。在句子中也不单独作为句子成分。</a:t>
            </a:r>
            <a:endParaRPr lang="en-US" altLang="zh-CN" sz="2800" dirty="0">
              <a:effectLst/>
              <a:latin typeface="微软雅黑" panose="020B0503020204020204" pitchFamily="34" charset="-122"/>
              <a:ea typeface="微软雅黑" panose="020B0503020204020204" pitchFamily="34" charset="-122"/>
            </a:endParaRPr>
          </a:p>
        </p:txBody>
      </p:sp>
      <p:sp>
        <p:nvSpPr>
          <p:cNvPr id="6" name="TextBox 5"/>
          <p:cNvSpPr txBox="1"/>
          <p:nvPr/>
        </p:nvSpPr>
        <p:spPr>
          <a:xfrm>
            <a:off x="380206" y="2201169"/>
            <a:ext cx="11431588" cy="3883755"/>
          </a:xfrm>
          <a:prstGeom prst="rect">
            <a:avLst/>
          </a:prstGeom>
          <a:noFill/>
        </p:spPr>
        <p:txBody>
          <a:bodyPr wrap="square">
            <a:spAutoFit/>
          </a:bodyPr>
          <a:lstStyle/>
          <a:p>
            <a:pPr>
              <a:lnSpc>
                <a:spcPct val="150000"/>
              </a:lnSpc>
            </a:pPr>
            <a:r>
              <a:rPr lang="zh-CN" altLang="en-US" sz="2400" b="1" i="0" dirty="0">
                <a:effectLst/>
                <a:latin typeface="微软雅黑" panose="020B0503020204020204" pitchFamily="34" charset="-122"/>
                <a:ea typeface="微软雅黑" panose="020B0503020204020204" pitchFamily="34" charset="-122"/>
              </a:rPr>
              <a:t>例如</a:t>
            </a:r>
            <a:r>
              <a:rPr lang="zh-CN" altLang="en-US" sz="2400" b="0" i="0" dirty="0">
                <a:effectLst/>
                <a:latin typeface="微软雅黑" panose="020B0503020204020204" pitchFamily="34" charset="-122"/>
                <a:ea typeface="微软雅黑" panose="020B0503020204020204" pitchFamily="34" charset="-122"/>
              </a:rPr>
              <a:t>：</a:t>
            </a:r>
            <a:endParaRPr lang="en-US" altLang="zh-CN" sz="2400" b="0" i="0" dirty="0">
              <a:effectLst/>
              <a:latin typeface="微软雅黑" panose="020B0503020204020204" pitchFamily="34" charset="-122"/>
              <a:ea typeface="微软雅黑" panose="020B0503020204020204" pitchFamily="34" charset="-122"/>
            </a:endParaRPr>
          </a:p>
          <a:p>
            <a:pPr lvl="2">
              <a:lnSpc>
                <a:spcPct val="150000"/>
              </a:lnSpc>
            </a:pPr>
            <a:r>
              <a:rPr lang="en-US" altLang="zh-CN" sz="2400" b="0" i="0" dirty="0">
                <a:effectLst/>
                <a:latin typeface="KaiTi_GB2312" panose="02010609030101010101" pitchFamily="49" charset="-122"/>
                <a:ea typeface="KaiTi_GB2312" panose="02010609030101010101" pitchFamily="49" charset="-122"/>
              </a:rPr>
              <a:t>1</a:t>
            </a:r>
            <a:r>
              <a:rPr lang="zh-CN" altLang="en-US" sz="2400" b="0" i="0" dirty="0">
                <a:effectLst/>
                <a:latin typeface="KaiTi_GB2312" panose="02010609030101010101" pitchFamily="49" charset="-122"/>
                <a:ea typeface="KaiTi_GB2312" panose="02010609030101010101" pitchFamily="49" charset="-122"/>
              </a:rPr>
              <a:t>）简单连词：</a:t>
            </a:r>
            <a:r>
              <a:rPr lang="en-US" altLang="zh-CN" sz="2400" b="0" i="0" dirty="0">
                <a:effectLst/>
                <a:latin typeface="KaiTi_GB2312" panose="02010609030101010101" pitchFamily="49" charset="-122"/>
                <a:ea typeface="KaiTi_GB2312" panose="02010609030101010101" pitchFamily="49" charset="-122"/>
              </a:rPr>
              <a:t>and, or, but, if</a:t>
            </a:r>
          </a:p>
          <a:p>
            <a:pPr lvl="2">
              <a:lnSpc>
                <a:spcPct val="150000"/>
              </a:lnSpc>
            </a:pPr>
            <a:r>
              <a:rPr lang="en-US" altLang="zh-CN" sz="2400" b="0" i="0" dirty="0">
                <a:effectLst/>
                <a:latin typeface="KaiTi_GB2312" panose="02010609030101010101" pitchFamily="49" charset="-122"/>
                <a:ea typeface="KaiTi_GB2312" panose="02010609030101010101" pitchFamily="49" charset="-122"/>
              </a:rPr>
              <a:t>2</a:t>
            </a:r>
            <a:r>
              <a:rPr lang="zh-CN" altLang="en-US" sz="2400" b="0" i="0" dirty="0">
                <a:effectLst/>
                <a:latin typeface="KaiTi_GB2312" panose="02010609030101010101" pitchFamily="49" charset="-122"/>
                <a:ea typeface="KaiTi_GB2312" panose="02010609030101010101" pitchFamily="49" charset="-122"/>
              </a:rPr>
              <a:t>）关联连词：</a:t>
            </a:r>
            <a:r>
              <a:rPr lang="en-US" altLang="zh-CN" sz="2400" b="0" i="0" dirty="0">
                <a:effectLst/>
                <a:latin typeface="KaiTi_GB2312" panose="02010609030101010101" pitchFamily="49" charset="-122"/>
                <a:ea typeface="KaiTi_GB2312" panose="02010609030101010101" pitchFamily="49" charset="-122"/>
              </a:rPr>
              <a:t>both ... and, not only ... but also</a:t>
            </a:r>
          </a:p>
          <a:p>
            <a:pPr lvl="2">
              <a:lnSpc>
                <a:spcPct val="150000"/>
              </a:lnSpc>
            </a:pPr>
            <a:r>
              <a:rPr lang="en-US" altLang="zh-CN" sz="2400" b="0" i="0" dirty="0">
                <a:effectLst/>
                <a:latin typeface="KaiTi_GB2312" panose="02010609030101010101" pitchFamily="49" charset="-122"/>
                <a:ea typeface="KaiTi_GB2312" panose="02010609030101010101" pitchFamily="49" charset="-122"/>
              </a:rPr>
              <a:t>3</a:t>
            </a:r>
            <a:r>
              <a:rPr lang="zh-CN" altLang="en-US" sz="2400" b="0" i="0" dirty="0">
                <a:effectLst/>
                <a:latin typeface="KaiTi_GB2312" panose="02010609030101010101" pitchFamily="49" charset="-122"/>
                <a:ea typeface="KaiTi_GB2312" panose="02010609030101010101" pitchFamily="49" charset="-122"/>
              </a:rPr>
              <a:t>）分词连词：</a:t>
            </a:r>
            <a:r>
              <a:rPr lang="en-US" altLang="zh-CN" sz="2400" b="0" i="0" dirty="0">
                <a:effectLst/>
                <a:latin typeface="KaiTi_GB2312" panose="02010609030101010101" pitchFamily="49" charset="-122"/>
                <a:ea typeface="KaiTi_GB2312" panose="02010609030101010101" pitchFamily="49" charset="-122"/>
              </a:rPr>
              <a:t>supposing, considering</a:t>
            </a:r>
          </a:p>
          <a:p>
            <a:pPr lvl="2">
              <a:lnSpc>
                <a:spcPct val="150000"/>
              </a:lnSpc>
            </a:pPr>
            <a:r>
              <a:rPr lang="en-US" altLang="zh-CN" sz="2400" b="0" i="0" dirty="0">
                <a:effectLst/>
                <a:latin typeface="KaiTi_GB2312" panose="02010609030101010101" pitchFamily="49" charset="-122"/>
                <a:ea typeface="KaiTi_GB2312" panose="02010609030101010101" pitchFamily="49" charset="-122"/>
              </a:rPr>
              <a:t>4</a:t>
            </a:r>
            <a:r>
              <a:rPr lang="zh-CN" altLang="en-US" sz="2400" b="0" i="0" dirty="0">
                <a:effectLst/>
                <a:latin typeface="KaiTi_GB2312" panose="02010609030101010101" pitchFamily="49" charset="-122"/>
                <a:ea typeface="KaiTi_GB2312" panose="02010609030101010101" pitchFamily="49" charset="-122"/>
              </a:rPr>
              <a:t>）短语连词：</a:t>
            </a:r>
            <a:r>
              <a:rPr lang="en-US" altLang="zh-CN" sz="2400" b="0" i="0" dirty="0">
                <a:effectLst/>
                <a:latin typeface="KaiTi_GB2312" panose="02010609030101010101" pitchFamily="49" charset="-122"/>
                <a:ea typeface="KaiTi_GB2312" panose="02010609030101010101" pitchFamily="49" charset="-122"/>
              </a:rPr>
              <a:t>as if, as long as, in order that</a:t>
            </a:r>
          </a:p>
          <a:p>
            <a:pPr lvl="2">
              <a:lnSpc>
                <a:spcPct val="150000"/>
              </a:lnSpc>
            </a:pPr>
            <a:r>
              <a:rPr lang="en-US" altLang="zh-CN" sz="2400" b="0" i="0" dirty="0">
                <a:effectLst/>
                <a:latin typeface="KaiTi_GB2312" panose="02010609030101010101" pitchFamily="49" charset="-122"/>
                <a:ea typeface="KaiTi_GB2312" panose="02010609030101010101" pitchFamily="49" charset="-122"/>
              </a:rPr>
              <a:t>5</a:t>
            </a:r>
            <a:r>
              <a:rPr lang="zh-CN" altLang="en-US" sz="2400" b="0" i="0" dirty="0">
                <a:effectLst/>
                <a:latin typeface="KaiTi_GB2312" panose="02010609030101010101" pitchFamily="49" charset="-122"/>
                <a:ea typeface="KaiTi_GB2312" panose="02010609030101010101" pitchFamily="49" charset="-122"/>
              </a:rPr>
              <a:t>）并列连词：</a:t>
            </a:r>
            <a:r>
              <a:rPr lang="en-US" altLang="zh-CN" sz="2400" b="0" i="0" dirty="0">
                <a:effectLst/>
                <a:latin typeface="KaiTi_GB2312" panose="02010609030101010101" pitchFamily="49" charset="-122"/>
                <a:ea typeface="KaiTi_GB2312" panose="02010609030101010101" pitchFamily="49" charset="-122"/>
              </a:rPr>
              <a:t>and, or, but, for</a:t>
            </a:r>
          </a:p>
          <a:p>
            <a:pPr lvl="2">
              <a:lnSpc>
                <a:spcPct val="150000"/>
              </a:lnSpc>
            </a:pPr>
            <a:r>
              <a:rPr lang="en-US" altLang="zh-CN" sz="2400" b="0" i="0" dirty="0">
                <a:effectLst/>
                <a:latin typeface="KaiTi_GB2312" panose="02010609030101010101" pitchFamily="49" charset="-122"/>
                <a:ea typeface="KaiTi_GB2312" panose="02010609030101010101" pitchFamily="49" charset="-122"/>
              </a:rPr>
              <a:t>6</a:t>
            </a:r>
            <a:r>
              <a:rPr lang="zh-CN" altLang="en-US" sz="2400" b="0" i="0" dirty="0">
                <a:effectLst/>
                <a:latin typeface="KaiTi_GB2312" panose="02010609030101010101" pitchFamily="49" charset="-122"/>
                <a:ea typeface="KaiTi_GB2312" panose="02010609030101010101" pitchFamily="49" charset="-122"/>
              </a:rPr>
              <a:t>）从属连词：</a:t>
            </a:r>
            <a:r>
              <a:rPr lang="en-US" altLang="zh-CN" sz="2400" b="0" i="0" dirty="0">
                <a:effectLst/>
                <a:latin typeface="KaiTi_GB2312" panose="02010609030101010101" pitchFamily="49" charset="-122"/>
                <a:ea typeface="KaiTi_GB2312" panose="02010609030101010101" pitchFamily="49" charset="-122"/>
              </a:rPr>
              <a:t>that, whether, when, </a:t>
            </a:r>
            <a:r>
              <a:rPr lang="en-US" altLang="zh-CN" sz="2400" b="0" i="0" dirty="0" err="1">
                <a:effectLst/>
                <a:latin typeface="KaiTi_GB2312" panose="02010609030101010101" pitchFamily="49" charset="-122"/>
                <a:ea typeface="KaiTi_GB2312" panose="02010609030101010101" pitchFamily="49" charset="-122"/>
              </a:rPr>
              <a:t>becaus</a:t>
            </a:r>
            <a:endParaRPr lang="zh-CN" altLang="en-US" sz="2400" dirty="0">
              <a:latin typeface="KaiTi_GB2312" panose="02010609030101010101" pitchFamily="49" charset="-122"/>
              <a:ea typeface="KaiTi_GB2312" panose="02010609030101010101" pitchFamily="49" charset="-122"/>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2.1.2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p:cNvSpPr>
            <a:spLocks noChangeArrowheads="1"/>
          </p:cNvSpPr>
          <p:nvPr/>
        </p:nvSpPr>
        <p:spPr bwMode="auto">
          <a:xfrm>
            <a:off x="1199406"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词的词性</a:t>
            </a:r>
          </a:p>
        </p:txBody>
      </p:sp>
      <p:grpSp>
        <p:nvGrpSpPr>
          <p:cNvPr id="18438" name="组合 11"/>
          <p:cNvGrpSpPr/>
          <p:nvPr/>
        </p:nvGrpSpPr>
        <p:grpSpPr bwMode="auto">
          <a:xfrm>
            <a:off x="11480800" y="479425"/>
            <a:ext cx="333375" cy="333375"/>
            <a:chOff x="0" y="0"/>
            <a:chExt cx="449943" cy="449943"/>
          </a:xfrm>
        </p:grpSpPr>
        <p:sp>
          <p:nvSpPr>
            <p:cNvPr id="18463" name="椭圆 9"/>
            <p:cNvSpPr>
              <a:spLocks noChangeArrowheads="1"/>
            </p:cNvSpPr>
            <p:nvPr/>
          </p:nvSpPr>
          <p:spPr bwMode="auto">
            <a:xfrm>
              <a:off x="0" y="0"/>
              <a:ext cx="449943" cy="449943"/>
            </a:xfrm>
            <a:prstGeom prst="ellipse">
              <a:avLst/>
            </a:prstGeom>
            <a:noFill/>
            <a:ln w="28575">
              <a:solidFill>
                <a:schemeClr val="bg1"/>
              </a:solidFill>
              <a:rou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p:cNvSpPr>
            <a:spLocks noGrp="1"/>
          </p:cNvSpPr>
          <p:nvPr>
            <p:ph type="sldNum" sz="quarter" idx="12"/>
          </p:nvPr>
        </p:nvSpPr>
        <p:spPr/>
        <p:txBody>
          <a:bodyPr/>
          <a:lstStyle/>
          <a:p>
            <a:fld id="{465717F2-DE62-A445-9F03-50055757659A}" type="slidenum">
              <a:rPr lang="zh-CN" altLang="en-US" smtClean="0"/>
              <a:t>19</a:t>
            </a:fld>
            <a:endParaRPr lang="zh-CN" altLang="en-US"/>
          </a:p>
        </p:txBody>
      </p:sp>
      <p:sp>
        <p:nvSpPr>
          <p:cNvPr id="4" name="TextBox 3"/>
          <p:cNvSpPr txBox="1"/>
          <p:nvPr/>
        </p:nvSpPr>
        <p:spPr>
          <a:xfrm>
            <a:off x="382587" y="1035066"/>
            <a:ext cx="11195049" cy="1658916"/>
          </a:xfrm>
          <a:prstGeom prst="rect">
            <a:avLst/>
          </a:prstGeom>
          <a:noFill/>
        </p:spPr>
        <p:txBody>
          <a:bodyPr wrap="square">
            <a:spAutoFit/>
          </a:bodyPr>
          <a:lstStyle/>
          <a:p>
            <a:pPr algn="just">
              <a:lnSpc>
                <a:spcPct val="125000"/>
              </a:lnSpc>
            </a:pPr>
            <a:r>
              <a:rPr lang="zh-CN" altLang="en-US" sz="2800" b="1" dirty="0">
                <a:effectLst/>
                <a:latin typeface="微软雅黑" panose="020B0503020204020204" pitchFamily="34" charset="-122"/>
                <a:ea typeface="微软雅黑" panose="020B0503020204020204" pitchFamily="34" charset="-122"/>
              </a:rPr>
              <a:t>感叹词</a:t>
            </a:r>
            <a:r>
              <a:rPr lang="zh-CN" altLang="en-US" sz="2800" dirty="0">
                <a:effectLst/>
                <a:latin typeface="微软雅黑" panose="020B0503020204020204" pitchFamily="34" charset="-122"/>
                <a:ea typeface="微软雅黑" panose="020B0503020204020204" pitchFamily="34" charset="-122"/>
              </a:rPr>
              <a:t>（</a:t>
            </a:r>
            <a:r>
              <a:rPr lang="en-US" altLang="zh-CN" sz="2800" dirty="0">
                <a:effectLst/>
                <a:latin typeface="微软雅黑" panose="020B0503020204020204" pitchFamily="34" charset="-122"/>
                <a:ea typeface="微软雅黑" panose="020B0503020204020204" pitchFamily="34" charset="-122"/>
              </a:rPr>
              <a:t>Interjection</a:t>
            </a:r>
            <a:r>
              <a:rPr lang="zh-CN" altLang="en-US" sz="2800" dirty="0">
                <a:effectLst/>
                <a:latin typeface="微软雅黑" panose="020B0503020204020204" pitchFamily="34" charset="-122"/>
                <a:ea typeface="微软雅黑" panose="020B0503020204020204" pitchFamily="34" charset="-122"/>
              </a:rPr>
              <a:t>）是用来表示喜怒哀乐等情绪或情感的一类词。感叹词也没有实际意义，也不能在句子中构成任何句子成分，但是与全句有关联。</a:t>
            </a:r>
            <a:endParaRPr lang="en-US" altLang="zh-CN" sz="2800" dirty="0">
              <a:effectLst/>
              <a:latin typeface="微软雅黑" panose="020B0503020204020204" pitchFamily="34" charset="-122"/>
              <a:ea typeface="微软雅黑" panose="020B0503020204020204" pitchFamily="34" charset="-122"/>
            </a:endParaRPr>
          </a:p>
        </p:txBody>
      </p:sp>
      <p:sp>
        <p:nvSpPr>
          <p:cNvPr id="6" name="TextBox 5"/>
          <p:cNvSpPr txBox="1"/>
          <p:nvPr/>
        </p:nvSpPr>
        <p:spPr>
          <a:xfrm>
            <a:off x="382587" y="2735712"/>
            <a:ext cx="11431588" cy="1667764"/>
          </a:xfrm>
          <a:prstGeom prst="rect">
            <a:avLst/>
          </a:prstGeom>
          <a:noFill/>
        </p:spPr>
        <p:txBody>
          <a:bodyPr wrap="square">
            <a:spAutoFit/>
          </a:bodyPr>
          <a:lstStyle/>
          <a:p>
            <a:pPr>
              <a:lnSpc>
                <a:spcPct val="150000"/>
              </a:lnSpc>
            </a:pPr>
            <a:r>
              <a:rPr lang="zh-CN" altLang="en-US" sz="2400" b="1" i="0" dirty="0">
                <a:effectLst/>
                <a:latin typeface="微软雅黑" panose="020B0503020204020204" pitchFamily="34" charset="-122"/>
                <a:ea typeface="微软雅黑" panose="020B0503020204020204" pitchFamily="34" charset="-122"/>
              </a:rPr>
              <a:t>例如</a:t>
            </a:r>
            <a:r>
              <a:rPr lang="zh-CN" altLang="en-US" sz="2400" b="0" i="0" dirty="0">
                <a:effectLst/>
                <a:latin typeface="微软雅黑" panose="020B0503020204020204" pitchFamily="34" charset="-122"/>
                <a:ea typeface="微软雅黑" panose="020B0503020204020204" pitchFamily="34" charset="-122"/>
              </a:rPr>
              <a:t>：</a:t>
            </a:r>
            <a:endParaRPr lang="en-US" altLang="zh-CN" sz="2400" b="0" i="0" dirty="0">
              <a:effectLst/>
              <a:latin typeface="微软雅黑" panose="020B0503020204020204" pitchFamily="34" charset="-122"/>
              <a:ea typeface="微软雅黑" panose="020B0503020204020204" pitchFamily="34" charset="-122"/>
            </a:endParaRPr>
          </a:p>
          <a:p>
            <a:pPr lvl="2">
              <a:lnSpc>
                <a:spcPct val="150000"/>
              </a:lnSpc>
            </a:pPr>
            <a:r>
              <a:rPr lang="en-US" altLang="zh-CN" sz="2400" b="0" i="0" dirty="0">
                <a:effectLst/>
                <a:latin typeface="KaiTi_GB2312" panose="02010609030101010101" pitchFamily="49" charset="-122"/>
                <a:ea typeface="KaiTi_GB2312" panose="02010609030101010101" pitchFamily="49" charset="-122"/>
              </a:rPr>
              <a:t>‘Oh‘, it’s you. </a:t>
            </a:r>
            <a:r>
              <a:rPr lang="zh-CN" altLang="en-US" sz="2400" b="0" i="0" dirty="0">
                <a:effectLst/>
                <a:latin typeface="KaiTi_GB2312" panose="02010609030101010101" pitchFamily="49" charset="-122"/>
                <a:ea typeface="KaiTi_GB2312" panose="02010609030101010101" pitchFamily="49" charset="-122"/>
              </a:rPr>
              <a:t>啊，是你</a:t>
            </a:r>
          </a:p>
          <a:p>
            <a:pPr lvl="2">
              <a:lnSpc>
                <a:spcPct val="150000"/>
              </a:lnSpc>
            </a:pPr>
            <a:r>
              <a:rPr lang="zh-CN" altLang="en-US" sz="2400" b="0" i="0" dirty="0">
                <a:effectLst/>
                <a:latin typeface="KaiTi_GB2312" panose="02010609030101010101" pitchFamily="49" charset="-122"/>
                <a:ea typeface="KaiTi_GB2312" panose="02010609030101010101" pitchFamily="49" charset="-122"/>
              </a:rPr>
              <a:t>‘</a:t>
            </a:r>
            <a:r>
              <a:rPr lang="en-US" altLang="zh-CN" sz="2400" b="0" i="0" dirty="0">
                <a:effectLst/>
                <a:latin typeface="KaiTi_GB2312" panose="02010609030101010101" pitchFamily="49" charset="-122"/>
                <a:ea typeface="KaiTi_GB2312" panose="02010609030101010101" pitchFamily="49" charset="-122"/>
              </a:rPr>
              <a:t>Ah‘</a:t>
            </a:r>
            <a:r>
              <a:rPr lang="zh-CN" altLang="en-US" sz="2400" b="0" i="0" dirty="0">
                <a:effectLst/>
                <a:latin typeface="KaiTi_GB2312" panose="02010609030101010101" pitchFamily="49" charset="-122"/>
                <a:ea typeface="KaiTi_GB2312" panose="02010609030101010101" pitchFamily="49" charset="-122"/>
              </a:rPr>
              <a:t>，</a:t>
            </a:r>
            <a:r>
              <a:rPr lang="en-US" altLang="zh-CN" sz="2400" b="0" i="0" dirty="0">
                <a:effectLst/>
                <a:latin typeface="KaiTi_GB2312" panose="02010609030101010101" pitchFamily="49" charset="-122"/>
                <a:ea typeface="KaiTi_GB2312" panose="02010609030101010101" pitchFamily="49" charset="-122"/>
              </a:rPr>
              <a:t>how pitiful</a:t>
            </a:r>
            <a:r>
              <a:rPr lang="zh-CN" altLang="en-US" sz="2400" b="0" i="0" dirty="0">
                <a:effectLst/>
                <a:latin typeface="KaiTi_GB2312" panose="02010609030101010101" pitchFamily="49" charset="-122"/>
                <a:ea typeface="KaiTi_GB2312" panose="02010609030101010101" pitchFamily="49" charset="-122"/>
              </a:rPr>
              <a:t>！呀，多可惜</a:t>
            </a:r>
            <a:endParaRPr lang="zh-CN" altLang="en-US" sz="2400" dirty="0">
              <a:latin typeface="KaiTi_GB2312" panose="02010609030101010101" pitchFamily="49" charset="-122"/>
              <a:ea typeface="KaiTi_GB2312" panose="02010609030101010101" pitchFamily="49" charset="-122"/>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平行四边形 4"/>
          <p:cNvSpPr>
            <a:spLocks noChangeArrowheads="1"/>
          </p:cNvSpPr>
          <p:nvPr/>
        </p:nvSpPr>
        <p:spPr bwMode="auto">
          <a:xfrm>
            <a:off x="6762750" y="342900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7" name="平行四边形 5"/>
          <p:cNvSpPr>
            <a:spLocks noChangeArrowheads="1"/>
          </p:cNvSpPr>
          <p:nvPr/>
        </p:nvSpPr>
        <p:spPr bwMode="auto">
          <a:xfrm flipV="1">
            <a:off x="6762750" y="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nvGrpSpPr>
          <p:cNvPr id="16422" name="组合 7"/>
          <p:cNvGrpSpPr/>
          <p:nvPr/>
        </p:nvGrpSpPr>
        <p:grpSpPr bwMode="auto">
          <a:xfrm>
            <a:off x="2365376" y="2883694"/>
            <a:ext cx="3736976" cy="534629"/>
            <a:chOff x="1129" y="-1"/>
            <a:chExt cx="5407385" cy="535340"/>
          </a:xfrm>
        </p:grpSpPr>
        <p:sp>
          <p:nvSpPr>
            <p:cNvPr id="16426" name="矩形 11"/>
            <p:cNvSpPr>
              <a:spLocks noChangeArrowheads="1"/>
            </p:cNvSpPr>
            <p:nvPr/>
          </p:nvSpPr>
          <p:spPr bwMode="auto">
            <a:xfrm>
              <a:off x="1129" y="-1"/>
              <a:ext cx="5402788" cy="535340"/>
            </a:xfrm>
            <a:prstGeom prst="rect">
              <a:avLst/>
            </a:prstGeom>
            <a:noFill/>
            <a:ln w="9525">
              <a:solidFill>
                <a:srgbClr val="404040"/>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7" name="Rectangle 6"/>
            <p:cNvSpPr>
              <a:spLocks noChangeArrowheads="1"/>
            </p:cNvSpPr>
            <p:nvPr/>
          </p:nvSpPr>
          <p:spPr bwMode="auto">
            <a:xfrm>
              <a:off x="532479" y="45775"/>
              <a:ext cx="4876035"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语言中的词汇</a:t>
              </a:r>
            </a:p>
          </p:txBody>
        </p:sp>
      </p:grpSp>
      <p:grpSp>
        <p:nvGrpSpPr>
          <p:cNvPr id="16423" name="组合 8"/>
          <p:cNvGrpSpPr/>
          <p:nvPr/>
        </p:nvGrpSpPr>
        <p:grpSpPr bwMode="auto">
          <a:xfrm>
            <a:off x="850900" y="2883695"/>
            <a:ext cx="1328550" cy="488950"/>
            <a:chOff x="0" y="0"/>
            <a:chExt cx="1328685" cy="489600"/>
          </a:xfrm>
        </p:grpSpPr>
        <p:sp>
          <p:nvSpPr>
            <p:cNvPr id="16424" name="矩形 9"/>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25" name="文本框 10"/>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6" name="组合 14"/>
          <p:cNvGrpSpPr/>
          <p:nvPr/>
        </p:nvGrpSpPr>
        <p:grpSpPr bwMode="auto">
          <a:xfrm>
            <a:off x="2365375" y="3544095"/>
            <a:ext cx="3733800" cy="488950"/>
            <a:chOff x="1129" y="0"/>
            <a:chExt cx="5402789" cy="489600"/>
          </a:xfrm>
        </p:grpSpPr>
        <p:sp>
          <p:nvSpPr>
            <p:cNvPr id="16420" name="矩形 18"/>
            <p:cNvSpPr>
              <a:spLocks noChangeArrowheads="1"/>
            </p:cNvSpPr>
            <p:nvPr/>
          </p:nvSpPr>
          <p:spPr bwMode="auto">
            <a:xfrm>
              <a:off x="1129" y="0"/>
              <a:ext cx="5402789" cy="489600"/>
            </a:xfrm>
            <a:prstGeom prst="rect">
              <a:avLst/>
            </a:prstGeom>
            <a:noFill/>
            <a:ln w="9525">
              <a:solidFill>
                <a:srgbClr val="404040"/>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1" name="Rectangle 6"/>
            <p:cNvSpPr>
              <a:spLocks noChangeArrowheads="1"/>
            </p:cNvSpPr>
            <p:nvPr/>
          </p:nvSpPr>
          <p:spPr bwMode="auto">
            <a:xfrm>
              <a:off x="532478" y="45775"/>
              <a:ext cx="486684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词语规范化</a:t>
              </a:r>
            </a:p>
          </p:txBody>
        </p:sp>
      </p:grpSp>
      <p:grpSp>
        <p:nvGrpSpPr>
          <p:cNvPr id="16417" name="组合 15"/>
          <p:cNvGrpSpPr/>
          <p:nvPr/>
        </p:nvGrpSpPr>
        <p:grpSpPr bwMode="auto">
          <a:xfrm>
            <a:off x="850900" y="3544095"/>
            <a:ext cx="1328550" cy="488950"/>
            <a:chOff x="0" y="0"/>
            <a:chExt cx="1328685" cy="489600"/>
          </a:xfrm>
        </p:grpSpPr>
        <p:sp>
          <p:nvSpPr>
            <p:cNvPr id="16418" name="矩形 16"/>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9" name="文本框 17"/>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0" name="组合 21"/>
          <p:cNvGrpSpPr/>
          <p:nvPr/>
        </p:nvGrpSpPr>
        <p:grpSpPr bwMode="auto">
          <a:xfrm>
            <a:off x="2362200" y="4204495"/>
            <a:ext cx="3733800" cy="488950"/>
            <a:chOff x="1129" y="0"/>
            <a:chExt cx="5402789" cy="489600"/>
          </a:xfrm>
        </p:grpSpPr>
        <p:sp>
          <p:nvSpPr>
            <p:cNvPr id="16414" name="矩形 25"/>
            <p:cNvSpPr>
              <a:spLocks noChangeArrowheads="1"/>
            </p:cNvSpPr>
            <p:nvPr/>
          </p:nvSpPr>
          <p:spPr bwMode="auto">
            <a:xfrm>
              <a:off x="1129" y="0"/>
              <a:ext cx="5402789" cy="489600"/>
            </a:xfrm>
            <a:prstGeom prst="rect">
              <a:avLst/>
            </a:prstGeom>
            <a:noFill/>
            <a:ln w="9525">
              <a:solidFill>
                <a:srgbClr val="404040"/>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15" name="Rectangle 6"/>
            <p:cNvSpPr>
              <a:spLocks noChangeArrowheads="1"/>
            </p:cNvSpPr>
            <p:nvPr/>
          </p:nvSpPr>
          <p:spPr bwMode="auto">
            <a:xfrm>
              <a:off x="532478" y="45775"/>
              <a:ext cx="40100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中文分词</a:t>
              </a:r>
            </a:p>
          </p:txBody>
        </p:sp>
      </p:grpSp>
      <p:grpSp>
        <p:nvGrpSpPr>
          <p:cNvPr id="16411" name="组合 22"/>
          <p:cNvGrpSpPr/>
          <p:nvPr/>
        </p:nvGrpSpPr>
        <p:grpSpPr bwMode="auto">
          <a:xfrm>
            <a:off x="847725" y="4204495"/>
            <a:ext cx="1328550" cy="488950"/>
            <a:chOff x="0" y="0"/>
            <a:chExt cx="1328685" cy="489600"/>
          </a:xfrm>
        </p:grpSpPr>
        <p:sp>
          <p:nvSpPr>
            <p:cNvPr id="16412" name="矩形 23"/>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3" name="文本框 24"/>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grpSp>
      <p:grpSp>
        <p:nvGrpSpPr>
          <p:cNvPr id="16392" name="组合 34"/>
          <p:cNvGrpSpPr/>
          <p:nvPr/>
        </p:nvGrpSpPr>
        <p:grpSpPr bwMode="auto">
          <a:xfrm>
            <a:off x="460056" y="1264443"/>
            <a:ext cx="2701925" cy="900113"/>
            <a:chOff x="0" y="0"/>
            <a:chExt cx="2702007" cy="899374"/>
          </a:xfrm>
        </p:grpSpPr>
        <p:grpSp>
          <p:nvGrpSpPr>
            <p:cNvPr id="16400" name="组合 35"/>
            <p:cNvGrpSpPr/>
            <p:nvPr/>
          </p:nvGrpSpPr>
          <p:grpSpPr bwMode="auto">
            <a:xfrm>
              <a:off x="0" y="0"/>
              <a:ext cx="2702007" cy="849531"/>
              <a:chOff x="0" y="0"/>
              <a:chExt cx="2702007" cy="849531"/>
            </a:xfrm>
          </p:grpSpPr>
          <p:sp>
            <p:nvSpPr>
              <p:cNvPr id="16402" name="文本框 37"/>
              <p:cNvSpPr txBox="1">
                <a:spLocks noChangeArrowheads="1"/>
              </p:cNvSpPr>
              <p:nvPr/>
            </p:nvSpPr>
            <p:spPr bwMode="auto">
              <a:xfrm>
                <a:off x="0" y="0"/>
                <a:ext cx="143256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US" sz="3600" b="1">
                    <a:solidFill>
                      <a:srgbClr val="000000"/>
                    </a:solidFill>
                    <a:latin typeface="微软雅黑" panose="020B0503020204020204" pitchFamily="34" charset="-122"/>
                    <a:ea typeface="微软雅黑" panose="020B0503020204020204" pitchFamily="34" charset="-122"/>
                  </a:rPr>
                  <a:t>目</a:t>
                </a:r>
                <a:r>
                  <a:rPr lang="zh-CN" altLang="en-US" sz="3600" b="1">
                    <a:solidFill>
                      <a:srgbClr val="0070C0"/>
                    </a:solidFill>
                    <a:latin typeface="微软雅黑" panose="020B0503020204020204" pitchFamily="34" charset="-122"/>
                    <a:ea typeface="微软雅黑" panose="020B0503020204020204" pitchFamily="34" charset="-122"/>
                  </a:rPr>
                  <a:t>录</a:t>
                </a:r>
              </a:p>
            </p:txBody>
          </p:sp>
          <p:cxnSp>
            <p:nvCxnSpPr>
              <p:cNvPr id="16403" name="直接连接符 38"/>
              <p:cNvCxnSpPr>
                <a:cxnSpLocks noChangeShapeType="1"/>
              </p:cNvCxnSpPr>
              <p:nvPr/>
            </p:nvCxnSpPr>
            <p:spPr bwMode="auto">
              <a:xfrm>
                <a:off x="150817" y="850201"/>
                <a:ext cx="2551190" cy="0"/>
              </a:xfrm>
              <a:prstGeom prst="line">
                <a:avLst/>
              </a:prstGeom>
              <a:noFill/>
              <a:ln w="6350">
                <a:solidFill>
                  <a:srgbClr val="7F7F7F"/>
                </a:solidFill>
                <a:round/>
              </a:ln>
              <a:extLst>
                <a:ext uri="{909E8E84-426E-40DD-AFC4-6F175D3DCCD1}">
                  <a14:hiddenFill xmlns:a14="http://schemas.microsoft.com/office/drawing/2010/main">
                    <a:noFill/>
                  </a14:hiddenFill>
                </a:ext>
              </a:extLst>
            </p:spPr>
          </p:cxnSp>
        </p:grpSp>
        <p:sp>
          <p:nvSpPr>
            <p:cNvPr id="16401" name="文本框 36"/>
            <p:cNvSpPr txBox="1">
              <a:spLocks noChangeArrowheads="1"/>
            </p:cNvSpPr>
            <p:nvPr/>
          </p:nvSpPr>
          <p:spPr bwMode="auto">
            <a:xfrm>
              <a:off x="527947" y="499264"/>
              <a:ext cx="143256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2000" b="1">
                  <a:solidFill>
                    <a:srgbClr val="0070C0"/>
                  </a:solidFill>
                  <a:latin typeface="微软雅黑" panose="020B0503020204020204" pitchFamily="34" charset="-122"/>
                  <a:ea typeface="微软雅黑" panose="020B0503020204020204" pitchFamily="34" charset="-122"/>
                </a:rPr>
                <a:t>Contents</a:t>
              </a:r>
              <a:endParaRPr lang="zh-CN" altLang="en-US" sz="2000" b="1">
                <a:solidFill>
                  <a:srgbClr val="0070C0"/>
                </a:solidFill>
                <a:latin typeface="微软雅黑" panose="020B0503020204020204" pitchFamily="34" charset="-122"/>
                <a:ea typeface="微软雅黑" panose="020B0503020204020204" pitchFamily="34" charset="-122"/>
              </a:endParaRPr>
            </a:p>
          </p:txBody>
        </p:sp>
      </p:grpSp>
      <p:sp>
        <p:nvSpPr>
          <p:cNvPr id="2" name="Slide Number Placeholder 1"/>
          <p:cNvSpPr>
            <a:spLocks noGrp="1"/>
          </p:cNvSpPr>
          <p:nvPr>
            <p:ph type="sldNum" sz="quarter" idx="12"/>
          </p:nvPr>
        </p:nvSpPr>
        <p:spPr/>
        <p:txBody>
          <a:bodyPr/>
          <a:lstStyle/>
          <a:p>
            <a:fld id="{465717F2-DE62-A445-9F03-50055757659A}" type="slidenum">
              <a:rPr lang="zh-CN" altLang="en-US" smtClean="0"/>
              <a:t>2</a:t>
            </a:fld>
            <a:endParaRPr lang="zh-CN" altLang="en-US"/>
          </a:p>
        </p:txBody>
      </p:sp>
      <p:grpSp>
        <p:nvGrpSpPr>
          <p:cNvPr id="3" name="组合 21"/>
          <p:cNvGrpSpPr/>
          <p:nvPr/>
        </p:nvGrpSpPr>
        <p:grpSpPr bwMode="auto">
          <a:xfrm>
            <a:off x="2362200" y="4864895"/>
            <a:ext cx="3733800" cy="488950"/>
            <a:chOff x="1129" y="0"/>
            <a:chExt cx="5402789" cy="489600"/>
          </a:xfrm>
        </p:grpSpPr>
        <p:sp>
          <p:nvSpPr>
            <p:cNvPr id="4" name="矩形 25"/>
            <p:cNvSpPr>
              <a:spLocks noChangeArrowheads="1"/>
            </p:cNvSpPr>
            <p:nvPr/>
          </p:nvSpPr>
          <p:spPr bwMode="auto">
            <a:xfrm>
              <a:off x="1129" y="0"/>
              <a:ext cx="5402789" cy="489600"/>
            </a:xfrm>
            <a:prstGeom prst="rect">
              <a:avLst/>
            </a:prstGeom>
            <a:noFill/>
            <a:ln w="9525">
              <a:solidFill>
                <a:srgbClr val="404040"/>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5" name="Rectangle 6"/>
            <p:cNvSpPr>
              <a:spLocks noChangeArrowheads="1"/>
            </p:cNvSpPr>
            <p:nvPr/>
          </p:nvSpPr>
          <p:spPr bwMode="auto">
            <a:xfrm>
              <a:off x="532478" y="45775"/>
              <a:ext cx="40100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词性标注</a:t>
              </a:r>
            </a:p>
          </p:txBody>
        </p:sp>
      </p:grpSp>
      <p:grpSp>
        <p:nvGrpSpPr>
          <p:cNvPr id="6" name="组合 22"/>
          <p:cNvGrpSpPr/>
          <p:nvPr/>
        </p:nvGrpSpPr>
        <p:grpSpPr bwMode="auto">
          <a:xfrm>
            <a:off x="847725" y="4864895"/>
            <a:ext cx="1328550" cy="488950"/>
            <a:chOff x="0" y="0"/>
            <a:chExt cx="1328685" cy="489600"/>
          </a:xfrm>
        </p:grpSpPr>
        <p:sp>
          <p:nvSpPr>
            <p:cNvPr id="7" name="矩形 23"/>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24"/>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2.4</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2.1.2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p:cNvSpPr>
            <a:spLocks noChangeArrowheads="1"/>
          </p:cNvSpPr>
          <p:nvPr/>
        </p:nvSpPr>
        <p:spPr bwMode="auto">
          <a:xfrm>
            <a:off x="1199406"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词的词性</a:t>
            </a:r>
          </a:p>
        </p:txBody>
      </p:sp>
      <p:grpSp>
        <p:nvGrpSpPr>
          <p:cNvPr id="18438" name="组合 11"/>
          <p:cNvGrpSpPr/>
          <p:nvPr/>
        </p:nvGrpSpPr>
        <p:grpSpPr bwMode="auto">
          <a:xfrm>
            <a:off x="11480800" y="479425"/>
            <a:ext cx="333375" cy="333375"/>
            <a:chOff x="0" y="0"/>
            <a:chExt cx="449943" cy="449943"/>
          </a:xfrm>
        </p:grpSpPr>
        <p:sp>
          <p:nvSpPr>
            <p:cNvPr id="18463" name="椭圆 9"/>
            <p:cNvSpPr>
              <a:spLocks noChangeArrowheads="1"/>
            </p:cNvSpPr>
            <p:nvPr/>
          </p:nvSpPr>
          <p:spPr bwMode="auto">
            <a:xfrm>
              <a:off x="0" y="0"/>
              <a:ext cx="449943" cy="449943"/>
            </a:xfrm>
            <a:prstGeom prst="ellipse">
              <a:avLst/>
            </a:prstGeom>
            <a:noFill/>
            <a:ln w="28575">
              <a:solidFill>
                <a:schemeClr val="bg1"/>
              </a:solidFill>
              <a:rou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p:cNvSpPr>
            <a:spLocks noGrp="1"/>
          </p:cNvSpPr>
          <p:nvPr>
            <p:ph type="sldNum" sz="quarter" idx="12"/>
          </p:nvPr>
        </p:nvSpPr>
        <p:spPr/>
        <p:txBody>
          <a:bodyPr/>
          <a:lstStyle/>
          <a:p>
            <a:fld id="{465717F2-DE62-A445-9F03-50055757659A}" type="slidenum">
              <a:rPr lang="zh-CN" altLang="en-US" smtClean="0"/>
              <a:t>20</a:t>
            </a:fld>
            <a:endParaRPr lang="zh-CN" altLang="en-US"/>
          </a:p>
        </p:txBody>
      </p:sp>
      <p:sp>
        <p:nvSpPr>
          <p:cNvPr id="4" name="TextBox 3"/>
          <p:cNvSpPr txBox="1"/>
          <p:nvPr/>
        </p:nvSpPr>
        <p:spPr>
          <a:xfrm>
            <a:off x="382587" y="1189443"/>
            <a:ext cx="11195049" cy="3666517"/>
          </a:xfrm>
          <a:prstGeom prst="rect">
            <a:avLst/>
          </a:prstGeom>
          <a:noFill/>
        </p:spPr>
        <p:txBody>
          <a:bodyPr wrap="square">
            <a:spAutoFit/>
          </a:bodyPr>
          <a:lstStyle/>
          <a:p>
            <a:pPr algn="just">
              <a:lnSpc>
                <a:spcPct val="125000"/>
              </a:lnSpc>
              <a:spcBef>
                <a:spcPts val="1200"/>
              </a:spcBef>
            </a:pPr>
            <a:r>
              <a:rPr lang="zh-CN" altLang="en-US" sz="2800" dirty="0">
                <a:effectLst/>
                <a:latin typeface="微软雅黑" panose="020B0503020204020204" pitchFamily="34" charset="-122"/>
                <a:ea typeface="微软雅黑" panose="020B0503020204020204" pitchFamily="34" charset="-122"/>
              </a:rPr>
              <a:t>在语言学研究中，对于词性划分的标准、依据甚至目的等都存在大量分歧。到目前为止，还</a:t>
            </a:r>
            <a:r>
              <a:rPr lang="zh-CN" altLang="en-US" sz="2800" b="1" dirty="0">
                <a:effectLst/>
                <a:latin typeface="微软雅黑" panose="020B0503020204020204" pitchFamily="34" charset="-122"/>
                <a:ea typeface="微软雅黑" panose="020B0503020204020204" pitchFamily="34" charset="-122"/>
              </a:rPr>
              <a:t>没有一个被广泛认可的统一划分标准</a:t>
            </a:r>
            <a:r>
              <a:rPr lang="zh-CN" altLang="en-US" sz="2800" dirty="0">
                <a:effectLst/>
                <a:latin typeface="微软雅黑" panose="020B0503020204020204" pitchFamily="34" charset="-122"/>
                <a:ea typeface="微软雅黑" panose="020B0503020204020204" pitchFamily="34" charset="-122"/>
              </a:rPr>
              <a:t>。</a:t>
            </a:r>
            <a:endParaRPr lang="en-US" altLang="zh-CN" sz="2800" dirty="0">
              <a:effectLst/>
              <a:latin typeface="微软雅黑" panose="020B0503020204020204" pitchFamily="34" charset="-122"/>
              <a:ea typeface="微软雅黑" panose="020B0503020204020204" pitchFamily="34" charset="-122"/>
            </a:endParaRPr>
          </a:p>
          <a:p>
            <a:pPr algn="just">
              <a:lnSpc>
                <a:spcPct val="125000"/>
              </a:lnSpc>
              <a:spcBef>
                <a:spcPts val="1200"/>
              </a:spcBef>
            </a:pPr>
            <a:r>
              <a:rPr lang="zh-CN" altLang="en-US" sz="2800" dirty="0">
                <a:effectLst/>
                <a:latin typeface="微软雅黑" panose="020B0503020204020204" pitchFamily="34" charset="-122"/>
                <a:ea typeface="微软雅黑" panose="020B0503020204020204" pitchFamily="34" charset="-122"/>
              </a:rPr>
              <a:t>在不同的语料集中所采用的</a:t>
            </a:r>
            <a:r>
              <a:rPr lang="zh-CN" altLang="en-US" sz="2800" b="1" dirty="0">
                <a:effectLst/>
                <a:latin typeface="微软雅黑" panose="020B0503020204020204" pitchFamily="34" charset="-122"/>
                <a:ea typeface="微软雅黑" panose="020B0503020204020204" pitchFamily="34" charset="-122"/>
              </a:rPr>
              <a:t>划分粒度和标记符号也都不尽相同</a:t>
            </a:r>
            <a:r>
              <a:rPr lang="zh-CN" altLang="en-US" sz="2800" dirty="0">
                <a:effectLst/>
                <a:latin typeface="微软雅黑" panose="020B0503020204020204" pitchFamily="34" charset="-122"/>
                <a:ea typeface="微软雅黑" panose="020B0503020204020204" pitchFamily="34" charset="-122"/>
              </a:rPr>
              <a:t>。</a:t>
            </a:r>
            <a:endParaRPr lang="en-US" altLang="zh-CN" sz="2800" dirty="0">
              <a:effectLst/>
              <a:latin typeface="微软雅黑" panose="020B0503020204020204" pitchFamily="34" charset="-122"/>
              <a:ea typeface="微软雅黑" panose="020B0503020204020204" pitchFamily="34" charset="-122"/>
            </a:endParaRPr>
          </a:p>
          <a:p>
            <a:pPr marL="457200" indent="-457200" algn="just">
              <a:lnSpc>
                <a:spcPct val="125000"/>
              </a:lnSpc>
              <a:spcBef>
                <a:spcPts val="1200"/>
              </a:spcBef>
              <a:buFont typeface="Arial" panose="020B0604020202020204" pitchFamily="34" charset="0"/>
              <a:buChar char="•"/>
            </a:pPr>
            <a:r>
              <a:rPr lang="zh-CN" altLang="en-US" sz="2400" dirty="0">
                <a:effectLst/>
                <a:latin typeface="微软雅黑" panose="020B0503020204020204" pitchFamily="34" charset="-122"/>
                <a:ea typeface="微软雅黑" panose="020B0503020204020204" pitchFamily="34" charset="-122"/>
              </a:rPr>
              <a:t>英语宾州树库（</a:t>
            </a:r>
            <a:r>
              <a:rPr lang="en-US" altLang="zh-CN" sz="2400" dirty="0">
                <a:effectLst/>
                <a:latin typeface="微软雅黑" panose="020B0503020204020204" pitchFamily="34" charset="-122"/>
                <a:ea typeface="微软雅黑" panose="020B0503020204020204" pitchFamily="34" charset="-122"/>
              </a:rPr>
              <a:t>Penn </a:t>
            </a:r>
            <a:r>
              <a:rPr lang="en-US" altLang="zh-CN" sz="2400" dirty="0" err="1">
                <a:effectLst/>
                <a:latin typeface="微软雅黑" panose="020B0503020204020204" pitchFamily="34" charset="-122"/>
                <a:ea typeface="微软雅黑" panose="020B0503020204020204" pitchFamily="34" charset="-122"/>
              </a:rPr>
              <a:t>TreeBank</a:t>
            </a:r>
            <a:r>
              <a:rPr lang="zh-CN" altLang="en-US" sz="2400" dirty="0">
                <a:effectLst/>
                <a:latin typeface="微软雅黑" panose="020B0503020204020204" pitchFamily="34" charset="-122"/>
                <a:ea typeface="微软雅黑" panose="020B0503020204020204" pitchFamily="34" charset="-122"/>
              </a:rPr>
              <a:t>）使用了 </a:t>
            </a:r>
            <a:r>
              <a:rPr lang="en-US" altLang="zh-CN" sz="2400" dirty="0">
                <a:effectLst/>
                <a:latin typeface="微软雅黑" panose="020B0503020204020204" pitchFamily="34" charset="-122"/>
                <a:ea typeface="微软雅黑" panose="020B0503020204020204" pitchFamily="34" charset="-122"/>
              </a:rPr>
              <a:t>48 </a:t>
            </a:r>
            <a:r>
              <a:rPr lang="zh-CN" altLang="en-US" sz="2400" dirty="0">
                <a:effectLst/>
                <a:latin typeface="微软雅黑" panose="020B0503020204020204" pitchFamily="34" charset="-122"/>
                <a:ea typeface="微软雅黑" panose="020B0503020204020204" pitchFamily="34" charset="-122"/>
              </a:rPr>
              <a:t>种不同的词性</a:t>
            </a:r>
            <a:endParaRPr lang="en-US" altLang="zh-CN" sz="2400" dirty="0">
              <a:effectLst/>
              <a:latin typeface="微软雅黑" panose="020B0503020204020204" pitchFamily="34" charset="-122"/>
              <a:ea typeface="微软雅黑" panose="020B0503020204020204" pitchFamily="34" charset="-122"/>
            </a:endParaRPr>
          </a:p>
          <a:p>
            <a:pPr marL="457200" indent="-457200" algn="just">
              <a:lnSpc>
                <a:spcPct val="125000"/>
              </a:lnSpc>
              <a:spcBef>
                <a:spcPts val="1200"/>
              </a:spcBef>
              <a:buFont typeface="Arial" panose="020B0604020202020204" pitchFamily="34" charset="0"/>
              <a:buChar char="•"/>
            </a:pPr>
            <a:r>
              <a:rPr lang="zh-CN" altLang="en-US" sz="2400" dirty="0">
                <a:effectLst/>
                <a:latin typeface="微软雅黑" panose="020B0503020204020204" pitchFamily="34" charset="-122"/>
                <a:ea typeface="微软雅黑" panose="020B0503020204020204" pitchFamily="34" charset="-122"/>
              </a:rPr>
              <a:t>汉语宾州树库（</a:t>
            </a:r>
            <a:r>
              <a:rPr lang="en-US" altLang="zh-CN" sz="2400" dirty="0">
                <a:effectLst/>
                <a:latin typeface="微软雅黑" panose="020B0503020204020204" pitchFamily="34" charset="-122"/>
                <a:ea typeface="微软雅黑" panose="020B0503020204020204" pitchFamily="34" charset="-122"/>
              </a:rPr>
              <a:t>Chinese Penn Treebank</a:t>
            </a:r>
            <a:r>
              <a:rPr lang="zh-CN" altLang="en-US" sz="2400" dirty="0">
                <a:effectLst/>
                <a:latin typeface="微软雅黑" panose="020B0503020204020204" pitchFamily="34" charset="-122"/>
                <a:ea typeface="微软雅黑" panose="020B0503020204020204" pitchFamily="34" charset="-122"/>
              </a:rPr>
              <a:t>）中汉语词性被划分为 </a:t>
            </a:r>
            <a:r>
              <a:rPr lang="en-US" altLang="zh-CN" sz="2400" dirty="0">
                <a:effectLst/>
                <a:latin typeface="微软雅黑" panose="020B0503020204020204" pitchFamily="34" charset="-122"/>
                <a:ea typeface="微软雅黑" panose="020B0503020204020204" pitchFamily="34" charset="-122"/>
              </a:rPr>
              <a:t>33 </a:t>
            </a:r>
            <a:r>
              <a:rPr lang="zh-CN" altLang="en-US" sz="2400" dirty="0">
                <a:effectLst/>
                <a:latin typeface="微软雅黑" panose="020B0503020204020204" pitchFamily="34" charset="-122"/>
                <a:ea typeface="微软雅黑" panose="020B0503020204020204" pitchFamily="34" charset="-122"/>
              </a:rPr>
              <a:t>类</a:t>
            </a:r>
            <a:endParaRPr lang="en-US" altLang="zh-CN" sz="2400" dirty="0">
              <a:effectLst/>
              <a:latin typeface="微软雅黑" panose="020B0503020204020204" pitchFamily="34" charset="-122"/>
              <a:ea typeface="微软雅黑" panose="020B0503020204020204" pitchFamily="34" charset="-122"/>
            </a:endParaRPr>
          </a:p>
          <a:p>
            <a:pPr marL="457200" indent="-457200" algn="just">
              <a:lnSpc>
                <a:spcPct val="125000"/>
              </a:lnSpc>
              <a:spcBef>
                <a:spcPts val="1200"/>
              </a:spcBef>
              <a:buFont typeface="Arial" panose="020B0604020202020204" pitchFamily="34" charset="0"/>
              <a:buChar char="•"/>
            </a:pPr>
            <a:r>
              <a:rPr lang="zh-CN" altLang="en-US" sz="2400" dirty="0">
                <a:effectLst/>
                <a:latin typeface="微软雅黑" panose="020B0503020204020204" pitchFamily="34" charset="-122"/>
                <a:ea typeface="微软雅黑" panose="020B0503020204020204" pitchFamily="34" charset="-122"/>
              </a:rPr>
              <a:t>布朗语料库（</a:t>
            </a:r>
            <a:r>
              <a:rPr lang="en-US" altLang="zh-CN" sz="2400" dirty="0">
                <a:effectLst/>
                <a:latin typeface="微软雅黑" panose="020B0503020204020204" pitchFamily="34" charset="-122"/>
                <a:ea typeface="微软雅黑" panose="020B0503020204020204" pitchFamily="34" charset="-122"/>
              </a:rPr>
              <a:t>Brown Corpus</a:t>
            </a:r>
            <a:r>
              <a:rPr lang="zh-CN" altLang="en-US" sz="2400" dirty="0">
                <a:effectLst/>
                <a:latin typeface="微软雅黑" panose="020B0503020204020204" pitchFamily="34" charset="-122"/>
                <a:ea typeface="微软雅黑" panose="020B0503020204020204" pitchFamily="34" charset="-122"/>
              </a:rPr>
              <a:t>）中则使用了具有 </a:t>
            </a:r>
            <a:r>
              <a:rPr lang="en-US" altLang="zh-CN" sz="2400" dirty="0">
                <a:effectLst/>
                <a:latin typeface="微软雅黑" panose="020B0503020204020204" pitchFamily="34" charset="-122"/>
                <a:ea typeface="微软雅黑" panose="020B0503020204020204" pitchFamily="34" charset="-122"/>
              </a:rPr>
              <a:t>87 </a:t>
            </a:r>
            <a:r>
              <a:rPr lang="zh-CN" altLang="en-US" sz="2400" dirty="0">
                <a:effectLst/>
                <a:latin typeface="微软雅黑" panose="020B0503020204020204" pitchFamily="34" charset="-122"/>
                <a:ea typeface="微软雅黑" panose="020B0503020204020204" pitchFamily="34" charset="-122"/>
              </a:rPr>
              <a:t>个词性</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a:spLocks noChangeArrowheads="1"/>
          </p:cNvSpPr>
          <p:nvPr/>
        </p:nvSpPr>
        <p:spPr bwMode="auto">
          <a:xfrm>
            <a:off x="607692" y="2762728"/>
            <a:ext cx="5676900" cy="2044213"/>
          </a:xfrm>
          <a:prstGeom prst="rect">
            <a:avLst/>
          </a:prstGeom>
          <a:solidFill>
            <a:schemeClr val="accent1">
              <a:lumMod val="20000"/>
              <a:lumOff val="80000"/>
            </a:schemeClr>
          </a:solidFill>
          <a:ln>
            <a:no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6" name="平行四边形 4"/>
          <p:cNvSpPr>
            <a:spLocks noChangeArrowheads="1"/>
          </p:cNvSpPr>
          <p:nvPr/>
        </p:nvSpPr>
        <p:spPr bwMode="auto">
          <a:xfrm>
            <a:off x="6762750" y="342900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7" name="平行四边形 5"/>
          <p:cNvSpPr>
            <a:spLocks noChangeArrowheads="1"/>
          </p:cNvSpPr>
          <p:nvPr/>
        </p:nvSpPr>
        <p:spPr bwMode="auto">
          <a:xfrm flipV="1">
            <a:off x="6762750" y="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nvGrpSpPr>
          <p:cNvPr id="16422" name="组合 7"/>
          <p:cNvGrpSpPr/>
          <p:nvPr/>
        </p:nvGrpSpPr>
        <p:grpSpPr bwMode="auto">
          <a:xfrm>
            <a:off x="2362200" y="2183110"/>
            <a:ext cx="3736976" cy="534629"/>
            <a:chOff x="1129" y="-1"/>
            <a:chExt cx="5407385" cy="535340"/>
          </a:xfrm>
        </p:grpSpPr>
        <p:sp>
          <p:nvSpPr>
            <p:cNvPr id="16426" name="矩形 11"/>
            <p:cNvSpPr>
              <a:spLocks noChangeArrowheads="1"/>
            </p:cNvSpPr>
            <p:nvPr/>
          </p:nvSpPr>
          <p:spPr bwMode="auto">
            <a:xfrm>
              <a:off x="1129" y="-1"/>
              <a:ext cx="5402788" cy="535340"/>
            </a:xfrm>
            <a:prstGeom prst="rect">
              <a:avLst/>
            </a:prstGeom>
            <a:noFill/>
            <a:ln w="9525">
              <a:solidFill>
                <a:srgbClr val="404040"/>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7" name="Rectangle 6"/>
            <p:cNvSpPr>
              <a:spLocks noChangeArrowheads="1"/>
            </p:cNvSpPr>
            <p:nvPr/>
          </p:nvSpPr>
          <p:spPr bwMode="auto">
            <a:xfrm>
              <a:off x="532479" y="45775"/>
              <a:ext cx="4876035"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语言中的词汇</a:t>
              </a:r>
            </a:p>
          </p:txBody>
        </p:sp>
      </p:grpSp>
      <p:grpSp>
        <p:nvGrpSpPr>
          <p:cNvPr id="16423" name="组合 8"/>
          <p:cNvGrpSpPr/>
          <p:nvPr/>
        </p:nvGrpSpPr>
        <p:grpSpPr bwMode="auto">
          <a:xfrm>
            <a:off x="847724" y="2183111"/>
            <a:ext cx="1328550" cy="488950"/>
            <a:chOff x="0" y="0"/>
            <a:chExt cx="1328685" cy="489600"/>
          </a:xfrm>
        </p:grpSpPr>
        <p:sp>
          <p:nvSpPr>
            <p:cNvPr id="16424" name="矩形 9"/>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25" name="文本框 10"/>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6" name="组合 14"/>
          <p:cNvGrpSpPr/>
          <p:nvPr/>
        </p:nvGrpSpPr>
        <p:grpSpPr bwMode="auto">
          <a:xfrm>
            <a:off x="2362199" y="2863984"/>
            <a:ext cx="3733800" cy="488950"/>
            <a:chOff x="1129" y="0"/>
            <a:chExt cx="5402789" cy="489600"/>
          </a:xfrm>
        </p:grpSpPr>
        <p:sp>
          <p:nvSpPr>
            <p:cNvPr id="16420" name="矩形 18"/>
            <p:cNvSpPr>
              <a:spLocks noChangeArrowheads="1"/>
            </p:cNvSpPr>
            <p:nvPr/>
          </p:nvSpPr>
          <p:spPr bwMode="auto">
            <a:xfrm>
              <a:off x="1129" y="0"/>
              <a:ext cx="5402789" cy="489600"/>
            </a:xfrm>
            <a:prstGeom prst="rect">
              <a:avLst/>
            </a:prstGeom>
            <a:noFill/>
            <a:ln w="9525">
              <a:solidFill>
                <a:srgbClr val="404040"/>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1" name="Rectangle 6"/>
            <p:cNvSpPr>
              <a:spLocks noChangeArrowheads="1"/>
            </p:cNvSpPr>
            <p:nvPr/>
          </p:nvSpPr>
          <p:spPr bwMode="auto">
            <a:xfrm>
              <a:off x="532478" y="45775"/>
              <a:ext cx="486684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词语规范化</a:t>
              </a:r>
            </a:p>
          </p:txBody>
        </p:sp>
      </p:grpSp>
      <p:grpSp>
        <p:nvGrpSpPr>
          <p:cNvPr id="16417" name="组合 15"/>
          <p:cNvGrpSpPr/>
          <p:nvPr/>
        </p:nvGrpSpPr>
        <p:grpSpPr bwMode="auto">
          <a:xfrm>
            <a:off x="847724" y="2863984"/>
            <a:ext cx="1328550" cy="488950"/>
            <a:chOff x="0" y="0"/>
            <a:chExt cx="1328685" cy="489600"/>
          </a:xfrm>
        </p:grpSpPr>
        <p:sp>
          <p:nvSpPr>
            <p:cNvPr id="16418" name="矩形 16"/>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9" name="文本框 17"/>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0" name="组合 21"/>
          <p:cNvGrpSpPr/>
          <p:nvPr/>
        </p:nvGrpSpPr>
        <p:grpSpPr bwMode="auto">
          <a:xfrm>
            <a:off x="2359024" y="4978396"/>
            <a:ext cx="3733800" cy="488950"/>
            <a:chOff x="1129" y="0"/>
            <a:chExt cx="5402789" cy="489600"/>
          </a:xfrm>
        </p:grpSpPr>
        <p:sp>
          <p:nvSpPr>
            <p:cNvPr id="16414" name="矩形 25"/>
            <p:cNvSpPr>
              <a:spLocks noChangeArrowheads="1"/>
            </p:cNvSpPr>
            <p:nvPr/>
          </p:nvSpPr>
          <p:spPr bwMode="auto">
            <a:xfrm>
              <a:off x="1129" y="0"/>
              <a:ext cx="5402789" cy="489600"/>
            </a:xfrm>
            <a:prstGeom prst="rect">
              <a:avLst/>
            </a:prstGeom>
            <a:noFill/>
            <a:ln w="9525">
              <a:solidFill>
                <a:srgbClr val="404040"/>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15" name="Rectangle 6"/>
            <p:cNvSpPr>
              <a:spLocks noChangeArrowheads="1"/>
            </p:cNvSpPr>
            <p:nvPr/>
          </p:nvSpPr>
          <p:spPr bwMode="auto">
            <a:xfrm>
              <a:off x="532478" y="45775"/>
              <a:ext cx="40100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中文分词</a:t>
              </a:r>
            </a:p>
          </p:txBody>
        </p:sp>
      </p:grpSp>
      <p:grpSp>
        <p:nvGrpSpPr>
          <p:cNvPr id="16411" name="组合 22"/>
          <p:cNvGrpSpPr/>
          <p:nvPr/>
        </p:nvGrpSpPr>
        <p:grpSpPr bwMode="auto">
          <a:xfrm>
            <a:off x="844549" y="4978396"/>
            <a:ext cx="1328550" cy="488950"/>
            <a:chOff x="0" y="0"/>
            <a:chExt cx="1328685" cy="489600"/>
          </a:xfrm>
        </p:grpSpPr>
        <p:sp>
          <p:nvSpPr>
            <p:cNvPr id="16412" name="矩形 23"/>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3" name="文本框 24"/>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grpSp>
      <p:grpSp>
        <p:nvGrpSpPr>
          <p:cNvPr id="16392" name="组合 34"/>
          <p:cNvGrpSpPr/>
          <p:nvPr/>
        </p:nvGrpSpPr>
        <p:grpSpPr bwMode="auto">
          <a:xfrm>
            <a:off x="456880" y="563859"/>
            <a:ext cx="2701925" cy="900113"/>
            <a:chOff x="0" y="0"/>
            <a:chExt cx="2702007" cy="899374"/>
          </a:xfrm>
        </p:grpSpPr>
        <p:grpSp>
          <p:nvGrpSpPr>
            <p:cNvPr id="16400" name="组合 35"/>
            <p:cNvGrpSpPr/>
            <p:nvPr/>
          </p:nvGrpSpPr>
          <p:grpSpPr bwMode="auto">
            <a:xfrm>
              <a:off x="0" y="0"/>
              <a:ext cx="2702007" cy="849531"/>
              <a:chOff x="0" y="0"/>
              <a:chExt cx="2702007" cy="849531"/>
            </a:xfrm>
          </p:grpSpPr>
          <p:sp>
            <p:nvSpPr>
              <p:cNvPr id="16402" name="文本框 37"/>
              <p:cNvSpPr txBox="1">
                <a:spLocks noChangeArrowheads="1"/>
              </p:cNvSpPr>
              <p:nvPr/>
            </p:nvSpPr>
            <p:spPr bwMode="auto">
              <a:xfrm>
                <a:off x="0" y="0"/>
                <a:ext cx="143256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US" sz="3600" b="1">
                    <a:solidFill>
                      <a:srgbClr val="000000"/>
                    </a:solidFill>
                    <a:latin typeface="微软雅黑" panose="020B0503020204020204" pitchFamily="34" charset="-122"/>
                    <a:ea typeface="微软雅黑" panose="020B0503020204020204" pitchFamily="34" charset="-122"/>
                  </a:rPr>
                  <a:t>目</a:t>
                </a:r>
                <a:r>
                  <a:rPr lang="zh-CN" altLang="en-US" sz="3600" b="1">
                    <a:solidFill>
                      <a:srgbClr val="0070C0"/>
                    </a:solidFill>
                    <a:latin typeface="微软雅黑" panose="020B0503020204020204" pitchFamily="34" charset="-122"/>
                    <a:ea typeface="微软雅黑" panose="020B0503020204020204" pitchFamily="34" charset="-122"/>
                  </a:rPr>
                  <a:t>录</a:t>
                </a:r>
              </a:p>
            </p:txBody>
          </p:sp>
          <p:cxnSp>
            <p:nvCxnSpPr>
              <p:cNvPr id="16403" name="直接连接符 38"/>
              <p:cNvCxnSpPr>
                <a:cxnSpLocks noChangeShapeType="1"/>
              </p:cNvCxnSpPr>
              <p:nvPr/>
            </p:nvCxnSpPr>
            <p:spPr bwMode="auto">
              <a:xfrm>
                <a:off x="150817" y="850201"/>
                <a:ext cx="2551190" cy="0"/>
              </a:xfrm>
              <a:prstGeom prst="line">
                <a:avLst/>
              </a:prstGeom>
              <a:noFill/>
              <a:ln w="6350">
                <a:solidFill>
                  <a:srgbClr val="7F7F7F"/>
                </a:solidFill>
                <a:round/>
              </a:ln>
              <a:extLst>
                <a:ext uri="{909E8E84-426E-40DD-AFC4-6F175D3DCCD1}">
                  <a14:hiddenFill xmlns:a14="http://schemas.microsoft.com/office/drawing/2010/main">
                    <a:noFill/>
                  </a14:hiddenFill>
                </a:ext>
              </a:extLst>
            </p:spPr>
          </p:cxnSp>
        </p:grpSp>
        <p:sp>
          <p:nvSpPr>
            <p:cNvPr id="16401" name="文本框 36"/>
            <p:cNvSpPr txBox="1">
              <a:spLocks noChangeArrowheads="1"/>
            </p:cNvSpPr>
            <p:nvPr/>
          </p:nvSpPr>
          <p:spPr bwMode="auto">
            <a:xfrm>
              <a:off x="527947" y="499264"/>
              <a:ext cx="143256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2000" b="1">
                  <a:solidFill>
                    <a:srgbClr val="0070C0"/>
                  </a:solidFill>
                  <a:latin typeface="微软雅黑" panose="020B0503020204020204" pitchFamily="34" charset="-122"/>
                  <a:ea typeface="微软雅黑" panose="020B0503020204020204" pitchFamily="34" charset="-122"/>
                </a:rPr>
                <a:t>Contents</a:t>
              </a:r>
              <a:endParaRPr lang="zh-CN" altLang="en-US" sz="2000" b="1">
                <a:solidFill>
                  <a:srgbClr val="0070C0"/>
                </a:solidFill>
                <a:latin typeface="微软雅黑" panose="020B0503020204020204" pitchFamily="34" charset="-122"/>
                <a:ea typeface="微软雅黑" panose="020B0503020204020204" pitchFamily="34" charset="-122"/>
              </a:endParaRPr>
            </a:p>
          </p:txBody>
        </p:sp>
      </p:grpSp>
      <p:sp>
        <p:nvSpPr>
          <p:cNvPr id="2" name="Slide Number Placeholder 1"/>
          <p:cNvSpPr>
            <a:spLocks noGrp="1"/>
          </p:cNvSpPr>
          <p:nvPr>
            <p:ph type="sldNum" sz="quarter" idx="12"/>
          </p:nvPr>
        </p:nvSpPr>
        <p:spPr/>
        <p:txBody>
          <a:bodyPr/>
          <a:lstStyle/>
          <a:p>
            <a:fld id="{465717F2-DE62-A445-9F03-50055757659A}" type="slidenum">
              <a:rPr lang="zh-CN" altLang="en-US" smtClean="0"/>
              <a:t>21</a:t>
            </a:fld>
            <a:endParaRPr lang="zh-CN" altLang="en-US"/>
          </a:p>
        </p:txBody>
      </p:sp>
      <p:grpSp>
        <p:nvGrpSpPr>
          <p:cNvPr id="3" name="组合 21"/>
          <p:cNvGrpSpPr/>
          <p:nvPr/>
        </p:nvGrpSpPr>
        <p:grpSpPr bwMode="auto">
          <a:xfrm>
            <a:off x="2359024" y="5638796"/>
            <a:ext cx="3733800" cy="488950"/>
            <a:chOff x="1129" y="0"/>
            <a:chExt cx="5402789" cy="489600"/>
          </a:xfrm>
        </p:grpSpPr>
        <p:sp>
          <p:nvSpPr>
            <p:cNvPr id="4" name="矩形 25"/>
            <p:cNvSpPr>
              <a:spLocks noChangeArrowheads="1"/>
            </p:cNvSpPr>
            <p:nvPr/>
          </p:nvSpPr>
          <p:spPr bwMode="auto">
            <a:xfrm>
              <a:off x="1129" y="0"/>
              <a:ext cx="5402789" cy="489600"/>
            </a:xfrm>
            <a:prstGeom prst="rect">
              <a:avLst/>
            </a:prstGeom>
            <a:noFill/>
            <a:ln w="9525">
              <a:solidFill>
                <a:srgbClr val="404040"/>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5" name="Rectangle 6"/>
            <p:cNvSpPr>
              <a:spLocks noChangeArrowheads="1"/>
            </p:cNvSpPr>
            <p:nvPr/>
          </p:nvSpPr>
          <p:spPr bwMode="auto">
            <a:xfrm>
              <a:off x="532478" y="45775"/>
              <a:ext cx="40100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词性标注</a:t>
              </a:r>
            </a:p>
          </p:txBody>
        </p:sp>
      </p:grpSp>
      <p:grpSp>
        <p:nvGrpSpPr>
          <p:cNvPr id="6" name="组合 22"/>
          <p:cNvGrpSpPr/>
          <p:nvPr/>
        </p:nvGrpSpPr>
        <p:grpSpPr bwMode="auto">
          <a:xfrm>
            <a:off x="844549" y="5638796"/>
            <a:ext cx="1328550" cy="488950"/>
            <a:chOff x="0" y="0"/>
            <a:chExt cx="1328685" cy="489600"/>
          </a:xfrm>
        </p:grpSpPr>
        <p:sp>
          <p:nvSpPr>
            <p:cNvPr id="7" name="矩形 23"/>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24"/>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2.4</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grpSp>
      <p:sp>
        <p:nvSpPr>
          <p:cNvPr id="9" name="TextBox 8"/>
          <p:cNvSpPr txBox="1"/>
          <p:nvPr/>
        </p:nvSpPr>
        <p:spPr>
          <a:xfrm>
            <a:off x="1501854" y="3335908"/>
            <a:ext cx="6222670" cy="1422890"/>
          </a:xfrm>
          <a:prstGeom prst="rect">
            <a:avLst/>
          </a:prstGeom>
          <a:noFill/>
        </p:spPr>
        <p:txBody>
          <a:bodyPr wrap="square">
            <a:spAutoFit/>
          </a:bodyPr>
          <a:lstStyle/>
          <a:p>
            <a:pPr>
              <a:lnSpc>
                <a:spcPct val="150000"/>
              </a:lnSpc>
            </a:pPr>
            <a:r>
              <a:rPr lang="en-US" altLang="zh-CN" sz="2000" b="1" dirty="0">
                <a:solidFill>
                  <a:srgbClr val="0070C0"/>
                </a:solidFill>
                <a:latin typeface="微软雅黑" panose="020B0503020204020204" pitchFamily="34" charset="-122"/>
                <a:ea typeface="微软雅黑" panose="020B0503020204020204" pitchFamily="34" charset="-122"/>
              </a:rPr>
              <a:t>2.2.1 </a:t>
            </a:r>
            <a:r>
              <a:rPr lang="zh-CN" altLang="en-US" sz="2000" b="1" dirty="0">
                <a:solidFill>
                  <a:srgbClr val="0070C0"/>
                </a:solidFill>
                <a:latin typeface="微软雅黑" panose="020B0503020204020204" pitchFamily="34" charset="-122"/>
                <a:ea typeface="微软雅黑" panose="020B0503020204020204" pitchFamily="34" charset="-122"/>
              </a:rPr>
              <a:t>词语切分</a:t>
            </a:r>
            <a:endParaRPr lang="en-US" altLang="zh-CN" sz="2000" b="1" dirty="0">
              <a:solidFill>
                <a:srgbClr val="0070C0"/>
              </a:solidFill>
              <a:latin typeface="微软雅黑" panose="020B0503020204020204" pitchFamily="34" charset="-122"/>
              <a:ea typeface="微软雅黑" panose="020B0503020204020204" pitchFamily="34" charset="-122"/>
            </a:endParaRPr>
          </a:p>
          <a:p>
            <a:pPr>
              <a:lnSpc>
                <a:spcPct val="150000"/>
              </a:lnSpc>
            </a:pPr>
            <a:r>
              <a:rPr lang="en-US" altLang="zh-CN" sz="2000" b="1" dirty="0">
                <a:solidFill>
                  <a:srgbClr val="0070C0"/>
                </a:solidFill>
                <a:latin typeface="微软雅黑" panose="020B0503020204020204" pitchFamily="34" charset="-122"/>
                <a:ea typeface="微软雅黑" panose="020B0503020204020204" pitchFamily="34" charset="-122"/>
              </a:rPr>
              <a:t>2.2.2</a:t>
            </a:r>
            <a:r>
              <a:rPr lang="zh-CN" altLang="en-US" sz="2000" b="1" dirty="0">
                <a:solidFill>
                  <a:srgbClr val="0070C0"/>
                </a:solidFill>
                <a:latin typeface="微软雅黑" panose="020B0503020204020204" pitchFamily="34" charset="-122"/>
                <a:ea typeface="微软雅黑" panose="020B0503020204020204" pitchFamily="34" charset="-122"/>
              </a:rPr>
              <a:t> 词形还原</a:t>
            </a:r>
            <a:endParaRPr lang="en-US" altLang="zh-CN" sz="2000" b="1" dirty="0">
              <a:solidFill>
                <a:srgbClr val="0070C0"/>
              </a:solidFill>
              <a:latin typeface="微软雅黑" panose="020B0503020204020204" pitchFamily="34" charset="-122"/>
              <a:ea typeface="微软雅黑" panose="020B0503020204020204" pitchFamily="34" charset="-122"/>
            </a:endParaRPr>
          </a:p>
          <a:p>
            <a:pPr>
              <a:lnSpc>
                <a:spcPct val="150000"/>
              </a:lnSpc>
            </a:pPr>
            <a:r>
              <a:rPr lang="en-US" altLang="zh-CN" sz="2000" b="1" dirty="0">
                <a:solidFill>
                  <a:srgbClr val="0070C0"/>
                </a:solidFill>
                <a:latin typeface="微软雅黑" panose="020B0503020204020204" pitchFamily="34" charset="-122"/>
                <a:ea typeface="微软雅黑" panose="020B0503020204020204" pitchFamily="34" charset="-122"/>
              </a:rPr>
              <a:t>2.2.3</a:t>
            </a:r>
            <a:r>
              <a:rPr lang="zh-CN" altLang="en-US" sz="2000" b="1" dirty="0">
                <a:solidFill>
                  <a:srgbClr val="0070C0"/>
                </a:solidFill>
                <a:latin typeface="微软雅黑" panose="020B0503020204020204" pitchFamily="34" charset="-122"/>
                <a:ea typeface="微软雅黑" panose="020B0503020204020204" pitchFamily="34" charset="-122"/>
              </a:rPr>
              <a:t> 词干提取</a:t>
            </a:r>
            <a:endParaRPr lang="en-US" altLang="zh-CN" sz="2000" b="1" dirty="0">
              <a:solidFill>
                <a:srgbClr val="0070C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checkerboard(across)">
                                      <p:cBhvr>
                                        <p:cTn id="7" dur="500"/>
                                        <p:tgtEl>
                                          <p:spTgt spid="10"/>
                                        </p:tgtEl>
                                      </p:cBhvr>
                                    </p:animEffect>
                                  </p:childTnLst>
                                </p:cTn>
                              </p:par>
                              <p:par>
                                <p:cTn id="8" presetID="5" presetClass="entr" presetSubtype="10" fill="hold" nodeType="withEffect">
                                  <p:stCondLst>
                                    <p:cond delay="0"/>
                                  </p:stCondLst>
                                  <p:childTnLst>
                                    <p:set>
                                      <p:cBhvr>
                                        <p:cTn id="9" dur="1" fill="hold">
                                          <p:stCondLst>
                                            <p:cond delay="0"/>
                                          </p:stCondLst>
                                        </p:cTn>
                                        <p:tgtEl>
                                          <p:spTgt spid="16416"/>
                                        </p:tgtEl>
                                        <p:attrNameLst>
                                          <p:attrName>style.visibility</p:attrName>
                                        </p:attrNameLst>
                                      </p:cBhvr>
                                      <p:to>
                                        <p:strVal val="visible"/>
                                      </p:to>
                                    </p:set>
                                    <p:animEffect transition="in" filter="checkerboard(across)">
                                      <p:cBhvr>
                                        <p:cTn id="10" dur="500"/>
                                        <p:tgtEl>
                                          <p:spTgt spid="16416"/>
                                        </p:tgtEl>
                                      </p:cBhvr>
                                    </p:animEffect>
                                  </p:childTnLst>
                                </p:cTn>
                              </p:par>
                              <p:par>
                                <p:cTn id="11" presetID="5" presetClass="entr" presetSubtype="10" fill="hold" nodeType="withEffect">
                                  <p:stCondLst>
                                    <p:cond delay="0"/>
                                  </p:stCondLst>
                                  <p:childTnLst>
                                    <p:set>
                                      <p:cBhvr>
                                        <p:cTn id="12" dur="1" fill="hold">
                                          <p:stCondLst>
                                            <p:cond delay="0"/>
                                          </p:stCondLst>
                                        </p:cTn>
                                        <p:tgtEl>
                                          <p:spTgt spid="16417"/>
                                        </p:tgtEl>
                                        <p:attrNameLst>
                                          <p:attrName>style.visibility</p:attrName>
                                        </p:attrNameLst>
                                      </p:cBhvr>
                                      <p:to>
                                        <p:strVal val="visible"/>
                                      </p:to>
                                    </p:set>
                                    <p:animEffect transition="in" filter="checkerboard(across)">
                                      <p:cBhvr>
                                        <p:cTn id="13" dur="500"/>
                                        <p:tgtEl>
                                          <p:spTgt spid="164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p:cNvSpPr>
            <a:spLocks noChangeArrowheads="1"/>
          </p:cNvSpPr>
          <p:nvPr/>
        </p:nvSpPr>
        <p:spPr bwMode="auto">
          <a:xfrm>
            <a:off x="1199406" y="406400"/>
            <a:ext cx="172354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词语规范化</a:t>
            </a:r>
          </a:p>
        </p:txBody>
      </p:sp>
      <p:grpSp>
        <p:nvGrpSpPr>
          <p:cNvPr id="18438" name="组合 11"/>
          <p:cNvGrpSpPr/>
          <p:nvPr/>
        </p:nvGrpSpPr>
        <p:grpSpPr bwMode="auto">
          <a:xfrm>
            <a:off x="11480800" y="479425"/>
            <a:ext cx="333375" cy="333375"/>
            <a:chOff x="0" y="0"/>
            <a:chExt cx="449943" cy="449943"/>
          </a:xfrm>
        </p:grpSpPr>
        <p:sp>
          <p:nvSpPr>
            <p:cNvPr id="18463" name="椭圆 9"/>
            <p:cNvSpPr>
              <a:spLocks noChangeArrowheads="1"/>
            </p:cNvSpPr>
            <p:nvPr/>
          </p:nvSpPr>
          <p:spPr bwMode="auto">
            <a:xfrm>
              <a:off x="0" y="0"/>
              <a:ext cx="449943" cy="449943"/>
            </a:xfrm>
            <a:prstGeom prst="ellipse">
              <a:avLst/>
            </a:prstGeom>
            <a:noFill/>
            <a:ln w="28575">
              <a:solidFill>
                <a:schemeClr val="bg1"/>
              </a:solidFill>
              <a:rou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p:cNvSpPr>
            <a:spLocks noGrp="1"/>
          </p:cNvSpPr>
          <p:nvPr>
            <p:ph type="sldNum" sz="quarter" idx="12"/>
          </p:nvPr>
        </p:nvSpPr>
        <p:spPr/>
        <p:txBody>
          <a:bodyPr/>
          <a:lstStyle/>
          <a:p>
            <a:fld id="{465717F2-DE62-A445-9F03-50055757659A}" type="slidenum">
              <a:rPr lang="zh-CN" altLang="en-US" smtClean="0"/>
              <a:t>22</a:t>
            </a:fld>
            <a:endParaRPr lang="zh-CN" altLang="en-US"/>
          </a:p>
        </p:txBody>
      </p:sp>
      <p:sp>
        <p:nvSpPr>
          <p:cNvPr id="13" name="TextBox 12"/>
          <p:cNvSpPr txBox="1"/>
          <p:nvPr/>
        </p:nvSpPr>
        <p:spPr>
          <a:xfrm>
            <a:off x="382587" y="1217494"/>
            <a:ext cx="11195049" cy="1120307"/>
          </a:xfrm>
          <a:prstGeom prst="rect">
            <a:avLst/>
          </a:prstGeom>
          <a:noFill/>
        </p:spPr>
        <p:txBody>
          <a:bodyPr wrap="square">
            <a:spAutoFit/>
          </a:bodyPr>
          <a:lstStyle/>
          <a:p>
            <a:pPr algn="just">
              <a:lnSpc>
                <a:spcPct val="125000"/>
              </a:lnSpc>
            </a:pPr>
            <a:r>
              <a:rPr lang="zh-CN" altLang="en-US" sz="2800" b="1" dirty="0">
                <a:effectLst/>
                <a:latin typeface="微软雅黑" panose="020B0503020204020204" pitchFamily="34" charset="-122"/>
                <a:ea typeface="微软雅黑" panose="020B0503020204020204" pitchFamily="34" charset="-122"/>
              </a:rPr>
              <a:t>词语规范化</a:t>
            </a:r>
            <a:r>
              <a:rPr lang="zh-CN" altLang="en-US" sz="2800" dirty="0">
                <a:effectLst/>
                <a:latin typeface="微软雅黑" panose="020B0503020204020204" pitchFamily="34" charset="-122"/>
                <a:ea typeface="微软雅黑" panose="020B0503020204020204" pitchFamily="34" charset="-122"/>
              </a:rPr>
              <a:t>（</a:t>
            </a:r>
            <a:r>
              <a:rPr lang="en-US" altLang="zh-CN" sz="2800" dirty="0">
                <a:effectLst/>
                <a:latin typeface="微软雅黑" panose="020B0503020204020204" pitchFamily="34" charset="-122"/>
                <a:ea typeface="微软雅黑" panose="020B0503020204020204" pitchFamily="34" charset="-122"/>
              </a:rPr>
              <a:t>Word Normalization</a:t>
            </a:r>
            <a:r>
              <a:rPr lang="zh-CN" altLang="en-US" sz="2800" dirty="0">
                <a:effectLst/>
                <a:latin typeface="微软雅黑" panose="020B0503020204020204" pitchFamily="34" charset="-122"/>
                <a:ea typeface="微软雅黑" panose="020B0503020204020204" pitchFamily="34" charset="-122"/>
              </a:rPr>
              <a:t>）任务是将单词或词形转化为标准形式，针对有多种形式的单词使用一种单一的形式进行表示。</a:t>
            </a:r>
            <a:endParaRPr lang="zh-CN" altLang="en-US" sz="2000" dirty="0">
              <a:effectLst/>
              <a:latin typeface="微软雅黑" panose="020B0503020204020204" pitchFamily="34" charset="-122"/>
              <a:ea typeface="微软雅黑" panose="020B0503020204020204" pitchFamily="34" charset="-122"/>
            </a:endParaRPr>
          </a:p>
        </p:txBody>
      </p:sp>
      <p:sp>
        <p:nvSpPr>
          <p:cNvPr id="5" name="TextBox 4"/>
          <p:cNvSpPr txBox="1"/>
          <p:nvPr/>
        </p:nvSpPr>
        <p:spPr>
          <a:xfrm>
            <a:off x="382587" y="2765874"/>
            <a:ext cx="11377612" cy="2890022"/>
          </a:xfrm>
          <a:prstGeom prst="rect">
            <a:avLst/>
          </a:prstGeom>
          <a:noFill/>
        </p:spPr>
        <p:txBody>
          <a:bodyPr wrap="square">
            <a:spAutoFit/>
          </a:bodyPr>
          <a:lstStyle/>
          <a:p>
            <a:pPr algn="just">
              <a:lnSpc>
                <a:spcPct val="125000"/>
              </a:lnSpc>
              <a:spcBef>
                <a:spcPts val="1200"/>
              </a:spcBef>
            </a:pPr>
            <a:r>
              <a:rPr lang="en-US" sz="2800" dirty="0">
                <a:latin typeface="微软雅黑" panose="020B0503020204020204" pitchFamily="34" charset="-122"/>
                <a:ea typeface="微软雅黑" panose="020B0503020204020204" pitchFamily="34" charset="-122"/>
              </a:rPr>
              <a:t>在对自然语言文本进行分析前，通常需要对文本进行规范化的处理。文本的规范化处理主要包含</a:t>
            </a:r>
            <a:r>
              <a:rPr lang="en-US" sz="2800" b="1" dirty="0">
                <a:latin typeface="微软雅黑" panose="020B0503020204020204" pitchFamily="34" charset="-122"/>
                <a:ea typeface="微软雅黑" panose="020B0503020204020204" pitchFamily="34" charset="-122"/>
              </a:rPr>
              <a:t>句子切分、词语切分、词语规范化</a:t>
            </a:r>
            <a:r>
              <a:rPr lang="en-US" sz="2800" dirty="0">
                <a:latin typeface="微软雅黑" panose="020B0503020204020204" pitchFamily="34" charset="-122"/>
                <a:ea typeface="微软雅黑" panose="020B0503020204020204" pitchFamily="34" charset="-122"/>
              </a:rPr>
              <a:t>等步骤。</a:t>
            </a:r>
          </a:p>
          <a:p>
            <a:pPr algn="just">
              <a:lnSpc>
                <a:spcPct val="125000"/>
              </a:lnSpc>
              <a:spcBef>
                <a:spcPts val="1200"/>
              </a:spcBef>
            </a:pPr>
            <a:r>
              <a:rPr lang="en-US" sz="2800" dirty="0">
                <a:latin typeface="微软雅黑" panose="020B0503020204020204" pitchFamily="34" charset="-122"/>
                <a:ea typeface="微软雅黑" panose="020B0503020204020204" pitchFamily="34" charset="-122"/>
              </a:rPr>
              <a:t>由于绝大部分语言的句子结束符数量有限，符号歧义性相对容易处理，因此句子切分通过词典结合模板或者有监督分类方法都可以达到较高的准确率。</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2.2.1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p:cNvSpPr>
            <a:spLocks noChangeArrowheads="1"/>
          </p:cNvSpPr>
          <p:nvPr/>
        </p:nvSpPr>
        <p:spPr bwMode="auto">
          <a:xfrm>
            <a:off x="1199406"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词语切分</a:t>
            </a:r>
          </a:p>
        </p:txBody>
      </p:sp>
      <p:grpSp>
        <p:nvGrpSpPr>
          <p:cNvPr id="18438" name="组合 11"/>
          <p:cNvGrpSpPr/>
          <p:nvPr/>
        </p:nvGrpSpPr>
        <p:grpSpPr bwMode="auto">
          <a:xfrm>
            <a:off x="11480800" y="479425"/>
            <a:ext cx="333375" cy="333375"/>
            <a:chOff x="0" y="0"/>
            <a:chExt cx="449943" cy="449943"/>
          </a:xfrm>
        </p:grpSpPr>
        <p:sp>
          <p:nvSpPr>
            <p:cNvPr id="18463" name="椭圆 9"/>
            <p:cNvSpPr>
              <a:spLocks noChangeArrowheads="1"/>
            </p:cNvSpPr>
            <p:nvPr/>
          </p:nvSpPr>
          <p:spPr bwMode="auto">
            <a:xfrm>
              <a:off x="0" y="0"/>
              <a:ext cx="449943" cy="449943"/>
            </a:xfrm>
            <a:prstGeom prst="ellipse">
              <a:avLst/>
            </a:prstGeom>
            <a:noFill/>
            <a:ln w="28575">
              <a:solidFill>
                <a:schemeClr val="bg1"/>
              </a:solidFill>
              <a:rou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p:cNvSpPr>
            <a:spLocks noGrp="1"/>
          </p:cNvSpPr>
          <p:nvPr>
            <p:ph type="sldNum" sz="quarter" idx="12"/>
          </p:nvPr>
        </p:nvSpPr>
        <p:spPr/>
        <p:txBody>
          <a:bodyPr/>
          <a:lstStyle/>
          <a:p>
            <a:fld id="{465717F2-DE62-A445-9F03-50055757659A}" type="slidenum">
              <a:rPr lang="zh-CN" altLang="en-US" smtClean="0"/>
              <a:t>23</a:t>
            </a:fld>
            <a:endParaRPr lang="zh-CN" altLang="en-US"/>
          </a:p>
        </p:txBody>
      </p:sp>
      <p:sp>
        <p:nvSpPr>
          <p:cNvPr id="13" name="TextBox 12"/>
          <p:cNvSpPr txBox="1"/>
          <p:nvPr/>
        </p:nvSpPr>
        <p:spPr>
          <a:xfrm>
            <a:off x="382587" y="1193743"/>
            <a:ext cx="11431588" cy="3274743"/>
          </a:xfrm>
          <a:prstGeom prst="rect">
            <a:avLst/>
          </a:prstGeom>
          <a:noFill/>
        </p:spPr>
        <p:txBody>
          <a:bodyPr wrap="square">
            <a:spAutoFit/>
          </a:bodyPr>
          <a:lstStyle/>
          <a:p>
            <a:pPr algn="just">
              <a:lnSpc>
                <a:spcPct val="125000"/>
              </a:lnSpc>
            </a:pPr>
            <a:r>
              <a:rPr lang="zh-CN" altLang="en-US" sz="2800" dirty="0">
                <a:effectLst/>
                <a:latin typeface="微软雅黑" panose="020B0503020204020204" pitchFamily="34" charset="-122"/>
                <a:ea typeface="微软雅黑" panose="020B0503020204020204" pitchFamily="34" charset="-122"/>
              </a:rPr>
              <a:t>对于绝大部分的印欧语系语言来说，词语之间通常由分隔符区分开来</a:t>
            </a:r>
            <a:r>
              <a:rPr lang="zh-CN" altLang="en-US" sz="2800" dirty="0">
                <a:latin typeface="微软雅黑" panose="020B0503020204020204" pitchFamily="34" charset="-122"/>
                <a:ea typeface="微软雅黑" panose="020B0503020204020204" pitchFamily="34" charset="-122"/>
              </a:rPr>
              <a:t>。</a:t>
            </a:r>
            <a:endParaRPr lang="en-US" altLang="zh-CN" sz="2800" dirty="0">
              <a:latin typeface="微软雅黑" panose="020B0503020204020204" pitchFamily="34" charset="-122"/>
              <a:ea typeface="微软雅黑" panose="020B0503020204020204" pitchFamily="34" charset="-122"/>
            </a:endParaRPr>
          </a:p>
          <a:p>
            <a:pPr marL="914400" lvl="1" indent="-457200" algn="just">
              <a:lnSpc>
                <a:spcPct val="125000"/>
              </a:lnSpc>
              <a:spcBef>
                <a:spcPts val="1200"/>
              </a:spcBef>
              <a:buFont typeface="Arial" panose="020B0604020202020204" pitchFamily="34" charset="0"/>
              <a:buChar char="•"/>
            </a:pPr>
            <a:r>
              <a:rPr lang="zh-CN" altLang="en-US" sz="2400" dirty="0">
                <a:effectLst/>
                <a:latin typeface="微软雅黑" panose="020B0503020204020204" pitchFamily="34" charset="-122"/>
                <a:ea typeface="微软雅黑" panose="020B0503020204020204" pitchFamily="34" charset="-122"/>
              </a:rPr>
              <a:t>英语是</a:t>
            </a:r>
            <a:r>
              <a:rPr lang="zh-CN" altLang="en-US" sz="2400" b="1" dirty="0">
                <a:effectLst/>
                <a:latin typeface="微软雅黑" panose="020B0503020204020204" pitchFamily="34" charset="-122"/>
                <a:ea typeface="微软雅黑" panose="020B0503020204020204" pitchFamily="34" charset="-122"/>
              </a:rPr>
              <a:t>印欧语系</a:t>
            </a:r>
            <a:r>
              <a:rPr lang="zh-CN" altLang="en-US" sz="2400" dirty="0">
                <a:effectLst/>
                <a:latin typeface="微软雅黑" panose="020B0503020204020204" pitchFamily="34" charset="-122"/>
                <a:ea typeface="微软雅黑" panose="020B0503020204020204" pitchFamily="34" charset="-122"/>
              </a:rPr>
              <a:t>（</a:t>
            </a:r>
            <a:r>
              <a:rPr lang="en-US" altLang="zh-CN" sz="2400" dirty="0">
                <a:effectLst/>
                <a:latin typeface="微软雅黑" panose="020B0503020204020204" pitchFamily="34" charset="-122"/>
                <a:ea typeface="微软雅黑" panose="020B0503020204020204" pitchFamily="34" charset="-122"/>
              </a:rPr>
              <a:t>Indo-European languages</a:t>
            </a:r>
            <a:r>
              <a:rPr lang="zh-CN" altLang="en-US" sz="2400" dirty="0">
                <a:effectLst/>
                <a:latin typeface="微软雅黑" panose="020B0503020204020204" pitchFamily="34" charset="-122"/>
                <a:ea typeface="微软雅黑" panose="020B0503020204020204" pitchFamily="34" charset="-122"/>
              </a:rPr>
              <a:t>）的典型代表，英语句子中绝大部分单词之间都由空格或标点分割。</a:t>
            </a:r>
            <a:endParaRPr lang="en-US" altLang="zh-CN" sz="2400" dirty="0">
              <a:effectLst/>
              <a:latin typeface="微软雅黑" panose="020B0503020204020204" pitchFamily="34" charset="-122"/>
              <a:ea typeface="微软雅黑" panose="020B0503020204020204" pitchFamily="34" charset="-122"/>
            </a:endParaRPr>
          </a:p>
          <a:p>
            <a:pPr marL="914400" lvl="1" indent="-457200">
              <a:lnSpc>
                <a:spcPct val="125000"/>
              </a:lnSpc>
              <a:spcBef>
                <a:spcPts val="1200"/>
              </a:spcBef>
              <a:buFont typeface="Arial" panose="020B0604020202020204" pitchFamily="34" charset="0"/>
              <a:buChar char="•"/>
            </a:pPr>
            <a:r>
              <a:rPr lang="zh-CN" altLang="en-US" sz="2400" dirty="0">
                <a:effectLst/>
                <a:latin typeface="微软雅黑" panose="020B0503020204020204" pitchFamily="34" charset="-122"/>
                <a:ea typeface="微软雅黑" panose="020B0503020204020204" pitchFamily="34" charset="-122"/>
              </a:rPr>
              <a:t>汉语为代表的</a:t>
            </a:r>
            <a:r>
              <a:rPr lang="zh-CN" altLang="en-US" sz="2400" b="1" dirty="0">
                <a:effectLst/>
                <a:latin typeface="微软雅黑" panose="020B0503020204020204" pitchFamily="34" charset="-122"/>
                <a:ea typeface="微软雅黑" panose="020B0503020204020204" pitchFamily="34" charset="-122"/>
              </a:rPr>
              <a:t>汉藏语系</a:t>
            </a:r>
            <a:r>
              <a:rPr lang="zh-CN" altLang="en-US" sz="2400" dirty="0">
                <a:effectLst/>
                <a:latin typeface="微软雅黑" panose="020B0503020204020204" pitchFamily="34" charset="-122"/>
                <a:ea typeface="微软雅黑" panose="020B0503020204020204" pitchFamily="34" charset="-122"/>
              </a:rPr>
              <a:t>（</a:t>
            </a:r>
            <a:r>
              <a:rPr lang="en-US" altLang="zh-CN" sz="2400" dirty="0">
                <a:effectLst/>
                <a:latin typeface="微软雅黑" panose="020B0503020204020204" pitchFamily="34" charset="-122"/>
                <a:ea typeface="微软雅黑" panose="020B0503020204020204" pitchFamily="34" charset="-122"/>
              </a:rPr>
              <a:t>Sino-Tibetan languages</a:t>
            </a:r>
            <a:r>
              <a:rPr lang="zh-CN" altLang="en-US" sz="2400" dirty="0">
                <a:effectLst/>
                <a:latin typeface="微软雅黑" panose="020B0503020204020204" pitchFamily="34" charset="-122"/>
                <a:ea typeface="微软雅黑" panose="020B0503020204020204" pitchFamily="34" charset="-122"/>
              </a:rPr>
              <a:t>）的语言中，单词之间通常没有分隔符。因此在对文本进行分析前，通常需要将句子切分为单词序列，称之为</a:t>
            </a:r>
            <a:r>
              <a:rPr lang="zh-CN" altLang="en-US" sz="2400" b="1" dirty="0">
                <a:effectLst/>
                <a:latin typeface="微软雅黑" panose="020B0503020204020204" pitchFamily="34" charset="-122"/>
                <a:ea typeface="微软雅黑" panose="020B0503020204020204" pitchFamily="34" charset="-122"/>
              </a:rPr>
              <a:t>词语切分</a:t>
            </a:r>
            <a:r>
              <a:rPr lang="zh-CN" altLang="en-US" sz="2400" dirty="0">
                <a:effectLst/>
                <a:latin typeface="微软雅黑" panose="020B0503020204020204" pitchFamily="34" charset="-122"/>
                <a:ea typeface="微软雅黑" panose="020B0503020204020204" pitchFamily="34" charset="-122"/>
              </a:rPr>
              <a:t>（</a:t>
            </a:r>
            <a:r>
              <a:rPr lang="en-US" altLang="zh-CN" sz="2400" dirty="0">
                <a:effectLst/>
                <a:latin typeface="微软雅黑" panose="020B0503020204020204" pitchFamily="34" charset="-122"/>
                <a:ea typeface="微软雅黑" panose="020B0503020204020204" pitchFamily="34" charset="-122"/>
              </a:rPr>
              <a:t>Word Tokenizatio</a:t>
            </a:r>
            <a:r>
              <a:rPr lang="en-US" altLang="zh-CN" sz="2400" dirty="0">
                <a:latin typeface="微软雅黑" panose="020B0503020204020204" pitchFamily="34" charset="-122"/>
                <a:ea typeface="微软雅黑" panose="020B0503020204020204" pitchFamily="34" charset="-122"/>
              </a:rPr>
              <a:t>n</a:t>
            </a:r>
            <a:r>
              <a:rPr lang="zh-CN" altLang="en-US" sz="2400" dirty="0">
                <a:latin typeface="微软雅黑" panose="020B0503020204020204" pitchFamily="34" charset="-122"/>
                <a:ea typeface="微软雅黑" panose="020B0503020204020204" pitchFamily="34" charset="-122"/>
              </a:rPr>
              <a:t>）。</a:t>
            </a:r>
          </a:p>
        </p:txBody>
      </p:sp>
      <p:sp>
        <p:nvSpPr>
          <p:cNvPr id="4" name="TextBox 3"/>
          <p:cNvSpPr txBox="1"/>
          <p:nvPr/>
        </p:nvSpPr>
        <p:spPr>
          <a:xfrm>
            <a:off x="1151906" y="5017926"/>
            <a:ext cx="8633362" cy="954107"/>
          </a:xfrm>
          <a:prstGeom prst="rect">
            <a:avLst/>
          </a:prstGeom>
          <a:noFill/>
        </p:spPr>
        <p:txBody>
          <a:bodyPr wrap="square">
            <a:spAutoFit/>
          </a:bodyPr>
          <a:lstStyle/>
          <a:p>
            <a:r>
              <a:rPr lang="en-US" sz="2800" dirty="0">
                <a:latin typeface="KaiTi_GB2312" panose="02010609030101010101" pitchFamily="49" charset="-122"/>
                <a:ea typeface="KaiTi_GB2312" panose="02010609030101010101" pitchFamily="49" charset="-122"/>
              </a:rPr>
              <a:t>输入： </a:t>
            </a:r>
            <a:r>
              <a:rPr lang="en-US" sz="2800" dirty="0">
                <a:latin typeface="+mn-lt"/>
                <a:ea typeface="KaiTi_GB2312" panose="02010609030101010101" pitchFamily="49" charset="-122"/>
              </a:rPr>
              <a:t>Let's first understand what's NLP. </a:t>
            </a:r>
          </a:p>
          <a:p>
            <a:r>
              <a:rPr lang="en-US" sz="2800" dirty="0">
                <a:latin typeface="KaiTi_GB2312" panose="02010609030101010101" pitchFamily="49" charset="-122"/>
                <a:ea typeface="KaiTi_GB2312" panose="02010609030101010101" pitchFamily="49" charset="-122"/>
              </a:rPr>
              <a:t>输出</a:t>
            </a:r>
            <a:r>
              <a:rPr lang="zh-CN" altLang="en-US" sz="2800" dirty="0">
                <a:latin typeface="KaiTi_GB2312" panose="02010609030101010101" pitchFamily="49" charset="-122"/>
                <a:ea typeface="KaiTi_GB2312" panose="02010609030101010101" pitchFamily="49" charset="-122"/>
              </a:rPr>
              <a:t>： </a:t>
            </a:r>
            <a:r>
              <a:rPr lang="en-US" sz="2800" dirty="0">
                <a:latin typeface="+mn-lt"/>
                <a:ea typeface="KaiTi_GB2312" panose="02010609030101010101" pitchFamily="49" charset="-122"/>
              </a:rPr>
              <a:t>Let</a:t>
            </a:r>
            <a:r>
              <a:rPr lang="en-US" sz="2800" b="0" i="0" dirty="0">
                <a:effectLst/>
                <a:latin typeface="Courier New" panose="02070309020205020404" pitchFamily="49" charset="0"/>
              </a:rPr>
              <a:t>␣</a:t>
            </a:r>
            <a:r>
              <a:rPr lang="en-US" sz="2800" dirty="0">
                <a:latin typeface="+mn-lt"/>
                <a:ea typeface="KaiTi_GB2312" panose="02010609030101010101" pitchFamily="49" charset="-122"/>
              </a:rPr>
              <a:t>'s</a:t>
            </a:r>
            <a:r>
              <a:rPr lang="en-US" sz="2800" b="0" i="0" dirty="0">
                <a:effectLst/>
                <a:latin typeface="Courier New" panose="02070309020205020404" pitchFamily="49" charset="0"/>
              </a:rPr>
              <a:t>␣</a:t>
            </a:r>
            <a:r>
              <a:rPr lang="en-US" sz="2800" dirty="0">
                <a:latin typeface="+mn-lt"/>
                <a:ea typeface="KaiTi_GB2312" panose="02010609030101010101" pitchFamily="49" charset="-122"/>
              </a:rPr>
              <a:t>first</a:t>
            </a:r>
            <a:r>
              <a:rPr lang="en-US" sz="2800" b="0" i="0" dirty="0">
                <a:effectLst/>
                <a:latin typeface="Courier New" panose="02070309020205020404" pitchFamily="49" charset="0"/>
              </a:rPr>
              <a:t>␣</a:t>
            </a:r>
            <a:r>
              <a:rPr lang="en-US" sz="2800" dirty="0">
                <a:latin typeface="+mn-lt"/>
                <a:ea typeface="KaiTi_GB2312" panose="02010609030101010101" pitchFamily="49" charset="-122"/>
              </a:rPr>
              <a:t>understand</a:t>
            </a:r>
            <a:r>
              <a:rPr lang="en-US" sz="2800" b="0" i="0" dirty="0">
                <a:effectLst/>
                <a:latin typeface="Courier New" panose="02070309020205020404" pitchFamily="49" charset="0"/>
              </a:rPr>
              <a:t>␣</a:t>
            </a:r>
            <a:r>
              <a:rPr lang="en-US" sz="2800" dirty="0">
                <a:latin typeface="+mn-lt"/>
                <a:ea typeface="KaiTi_GB2312" panose="02010609030101010101" pitchFamily="49" charset="-122"/>
              </a:rPr>
              <a:t>what</a:t>
            </a:r>
            <a:r>
              <a:rPr lang="en-US" sz="2800" b="0" i="0" dirty="0">
                <a:effectLst/>
                <a:latin typeface="Courier New" panose="02070309020205020404" pitchFamily="49" charset="0"/>
              </a:rPr>
              <a:t>␣</a:t>
            </a:r>
            <a:r>
              <a:rPr lang="en-US" sz="2800" dirty="0">
                <a:latin typeface="+mn-lt"/>
                <a:ea typeface="KaiTi_GB2312" panose="02010609030101010101" pitchFamily="49" charset="-122"/>
              </a:rPr>
              <a:t>'s</a:t>
            </a:r>
            <a:r>
              <a:rPr lang="en-US" sz="2800" b="0" i="0" dirty="0">
                <a:effectLst/>
                <a:latin typeface="Courier New" panose="02070309020205020404" pitchFamily="49" charset="0"/>
              </a:rPr>
              <a:t>␣</a:t>
            </a:r>
            <a:r>
              <a:rPr lang="en-US" sz="2800" dirty="0">
                <a:latin typeface="+mn-lt"/>
                <a:ea typeface="KaiTi_GB2312" panose="02010609030101010101" pitchFamily="49" charset="-122"/>
              </a:rPr>
              <a:t>NLP</a:t>
            </a:r>
            <a:r>
              <a:rPr lang="en-US" sz="2800" b="0" i="0" dirty="0">
                <a:effectLst/>
                <a:latin typeface="Courier New" panose="02070309020205020404" pitchFamily="49" charset="0"/>
              </a:rPr>
              <a:t>␣</a:t>
            </a:r>
            <a:r>
              <a:rPr lang="en-US" sz="2800" dirty="0">
                <a:latin typeface="+mn-lt"/>
                <a:ea typeface="KaiTi_GB2312" panose="02010609030101010101" pitchFamily="49" charset="-122"/>
              </a:rPr>
              <a:t>.</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2.2.1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p:cNvSpPr>
            <a:spLocks noChangeArrowheads="1"/>
          </p:cNvSpPr>
          <p:nvPr/>
        </p:nvSpPr>
        <p:spPr bwMode="auto">
          <a:xfrm>
            <a:off x="1199406"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词语切分</a:t>
            </a:r>
          </a:p>
        </p:txBody>
      </p:sp>
      <p:grpSp>
        <p:nvGrpSpPr>
          <p:cNvPr id="18438" name="组合 11"/>
          <p:cNvGrpSpPr/>
          <p:nvPr/>
        </p:nvGrpSpPr>
        <p:grpSpPr bwMode="auto">
          <a:xfrm>
            <a:off x="11480800" y="479425"/>
            <a:ext cx="333375" cy="333375"/>
            <a:chOff x="0" y="0"/>
            <a:chExt cx="449943" cy="449943"/>
          </a:xfrm>
        </p:grpSpPr>
        <p:sp>
          <p:nvSpPr>
            <p:cNvPr id="18463" name="椭圆 9"/>
            <p:cNvSpPr>
              <a:spLocks noChangeArrowheads="1"/>
            </p:cNvSpPr>
            <p:nvPr/>
          </p:nvSpPr>
          <p:spPr bwMode="auto">
            <a:xfrm>
              <a:off x="0" y="0"/>
              <a:ext cx="449943" cy="449943"/>
            </a:xfrm>
            <a:prstGeom prst="ellipse">
              <a:avLst/>
            </a:prstGeom>
            <a:noFill/>
            <a:ln w="28575">
              <a:solidFill>
                <a:schemeClr val="bg1"/>
              </a:solidFill>
              <a:rou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p:cNvSpPr>
            <a:spLocks noGrp="1"/>
          </p:cNvSpPr>
          <p:nvPr>
            <p:ph type="sldNum" sz="quarter" idx="12"/>
          </p:nvPr>
        </p:nvSpPr>
        <p:spPr/>
        <p:txBody>
          <a:bodyPr/>
          <a:lstStyle/>
          <a:p>
            <a:fld id="{465717F2-DE62-A445-9F03-50055757659A}" type="slidenum">
              <a:rPr lang="zh-CN" altLang="en-US" smtClean="0"/>
              <a:t>24</a:t>
            </a:fld>
            <a:endParaRPr lang="zh-CN" altLang="en-US"/>
          </a:p>
        </p:txBody>
      </p:sp>
      <p:sp>
        <p:nvSpPr>
          <p:cNvPr id="13" name="TextBox 12"/>
          <p:cNvSpPr txBox="1"/>
          <p:nvPr/>
        </p:nvSpPr>
        <p:spPr>
          <a:xfrm>
            <a:off x="382587" y="1151438"/>
            <a:ext cx="11195049" cy="2106346"/>
          </a:xfrm>
          <a:prstGeom prst="rect">
            <a:avLst/>
          </a:prstGeom>
          <a:noFill/>
        </p:spPr>
        <p:txBody>
          <a:bodyPr wrap="square">
            <a:spAutoFit/>
          </a:bodyPr>
          <a:lstStyle/>
          <a:p>
            <a:pPr algn="just">
              <a:lnSpc>
                <a:spcPct val="125000"/>
              </a:lnSpc>
            </a:pPr>
            <a:r>
              <a:rPr lang="zh-CN" altLang="en-US" sz="2800" dirty="0">
                <a:effectLst/>
                <a:latin typeface="微软雅黑" panose="020B0503020204020204" pitchFamily="34" charset="-122"/>
                <a:ea typeface="微软雅黑" panose="020B0503020204020204" pitchFamily="34" charset="-122"/>
              </a:rPr>
              <a:t>英语句子中绝大部分的单词可以通过空格和标点符号为分隔符进行识别，但是还是存在一些例外情况</a:t>
            </a:r>
            <a:endParaRPr lang="en-US" altLang="zh-CN" sz="2800" dirty="0">
              <a:effectLst/>
              <a:latin typeface="微软雅黑" panose="020B0503020204020204" pitchFamily="34" charset="-122"/>
              <a:ea typeface="微软雅黑" panose="020B0503020204020204" pitchFamily="34" charset="-122"/>
            </a:endParaRPr>
          </a:p>
          <a:p>
            <a:pPr lvl="1" algn="just">
              <a:lnSpc>
                <a:spcPct val="125000"/>
              </a:lnSpc>
            </a:pPr>
            <a:r>
              <a:rPr lang="zh-CN" altLang="en-US" sz="2800" dirty="0">
                <a:effectLst/>
                <a:latin typeface="微软雅黑" panose="020B0503020204020204" pitchFamily="34" charset="-122"/>
                <a:ea typeface="微软雅黑" panose="020B0503020204020204" pitchFamily="34" charset="-122"/>
              </a:rPr>
              <a:t>例如：</a:t>
            </a:r>
            <a:r>
              <a:rPr lang="zh-CN" altLang="en-US" sz="2400" dirty="0">
                <a:effectLst/>
                <a:latin typeface="KaiTi_GB2312" panose="02010609030101010101" pitchFamily="49" charset="-122"/>
                <a:ea typeface="KaiTi_GB2312" panose="02010609030101010101" pitchFamily="49" charset="-122"/>
              </a:rPr>
              <a:t>缩写（</a:t>
            </a:r>
            <a:r>
              <a:rPr lang="en-US" altLang="zh-CN" sz="2400" dirty="0">
                <a:effectLst/>
                <a:latin typeface="KaiTi_GB2312" panose="02010609030101010101" pitchFamily="49" charset="-122"/>
                <a:ea typeface="KaiTi_GB2312" panose="02010609030101010101" pitchFamily="49" charset="-122"/>
              </a:rPr>
              <a:t>Prof.</a:t>
            </a:r>
            <a:r>
              <a:rPr lang="zh-CN" altLang="en-US" sz="2400" dirty="0">
                <a:effectLst/>
                <a:latin typeface="KaiTi_GB2312" panose="02010609030101010101" pitchFamily="49" charset="-122"/>
                <a:ea typeface="KaiTi_GB2312" panose="02010609030101010101" pitchFamily="49" charset="-122"/>
              </a:rPr>
              <a:t>）， 日期（</a:t>
            </a:r>
            <a:r>
              <a:rPr lang="en-US" altLang="zh-CN" sz="2400" dirty="0">
                <a:effectLst/>
                <a:latin typeface="KaiTi_GB2312" panose="02010609030101010101" pitchFamily="49" charset="-122"/>
                <a:ea typeface="KaiTi_GB2312" panose="02010609030101010101" pitchFamily="49" charset="-122"/>
              </a:rPr>
              <a:t>02/18/2022</a:t>
            </a:r>
            <a:r>
              <a:rPr lang="zh-CN" altLang="en-US" sz="2400" dirty="0">
                <a:effectLst/>
                <a:latin typeface="KaiTi_GB2312" panose="02010609030101010101" pitchFamily="49" charset="-122"/>
                <a:ea typeface="KaiTi_GB2312" panose="02010609030101010101" pitchFamily="49" charset="-122"/>
              </a:rPr>
              <a:t>），数字（</a:t>
            </a:r>
            <a:r>
              <a:rPr lang="en-US" altLang="zh-CN" sz="2400" dirty="0">
                <a:effectLst/>
                <a:latin typeface="KaiTi_GB2312" panose="02010609030101010101" pitchFamily="49" charset="-122"/>
                <a:ea typeface="KaiTi_GB2312" panose="02010609030101010101" pitchFamily="49" charset="-122"/>
              </a:rPr>
              <a:t>562,000</a:t>
            </a:r>
            <a:r>
              <a:rPr lang="zh-CN" altLang="en-US" sz="2400" dirty="0">
                <a:effectLst/>
                <a:latin typeface="KaiTi_GB2312" panose="02010609030101010101" pitchFamily="49" charset="-122"/>
                <a:ea typeface="KaiTi_GB2312" panose="02010609030101010101" pitchFamily="49" charset="-122"/>
              </a:rPr>
              <a:t>），连字符（</a:t>
            </a:r>
            <a:r>
              <a:rPr lang="en-US" altLang="zh-CN" sz="2400" dirty="0">
                <a:effectLst/>
                <a:latin typeface="KaiTi_GB2312" panose="02010609030101010101" pitchFamily="49" charset="-122"/>
                <a:ea typeface="KaiTi_GB2312" panose="02010609030101010101" pitchFamily="49" charset="-122"/>
              </a:rPr>
              <a:t>upper-case</a:t>
            </a:r>
            <a:r>
              <a:rPr lang="zh-CN" altLang="en-US" sz="2400" dirty="0">
                <a:effectLst/>
                <a:latin typeface="KaiTi_GB2312" panose="02010609030101010101" pitchFamily="49" charset="-122"/>
                <a:ea typeface="KaiTi_GB2312" panose="02010609030101010101" pitchFamily="49" charset="-122"/>
              </a:rPr>
              <a:t>）等。</a:t>
            </a:r>
            <a:endParaRPr lang="zh-CN" altLang="en-US" sz="2000" dirty="0">
              <a:effectLst/>
              <a:latin typeface="KaiTi_GB2312" panose="02010609030101010101" pitchFamily="49" charset="-122"/>
              <a:ea typeface="KaiTi_GB2312" panose="02010609030101010101" pitchFamily="49" charset="-122"/>
            </a:endParaRPr>
          </a:p>
        </p:txBody>
      </p:sp>
      <p:sp>
        <p:nvSpPr>
          <p:cNvPr id="5" name="TextBox 4"/>
          <p:cNvSpPr txBox="1"/>
          <p:nvPr/>
        </p:nvSpPr>
        <p:spPr>
          <a:xfrm>
            <a:off x="372452" y="3429041"/>
            <a:ext cx="8902178" cy="588174"/>
          </a:xfrm>
          <a:prstGeom prst="rect">
            <a:avLst/>
          </a:prstGeom>
          <a:noFill/>
        </p:spPr>
        <p:txBody>
          <a:bodyPr wrap="square">
            <a:spAutoFit/>
          </a:bodyPr>
          <a:lstStyle/>
          <a:p>
            <a:pPr algn="just">
              <a:lnSpc>
                <a:spcPct val="125000"/>
              </a:lnSpc>
              <a:spcBef>
                <a:spcPts val="1200"/>
              </a:spcBef>
            </a:pPr>
            <a:r>
              <a:rPr lang="en-US" sz="2800" dirty="0" err="1">
                <a:latin typeface="微软雅黑" panose="020B0503020204020204" pitchFamily="34" charset="-122"/>
                <a:ea typeface="微软雅黑" panose="020B0503020204020204" pitchFamily="34" charset="-122"/>
              </a:rPr>
              <a:t>需要特别注意的是</a:t>
            </a:r>
            <a:r>
              <a:rPr lang="zh-CN" altLang="en-US" sz="2800" dirty="0">
                <a:latin typeface="微软雅黑" panose="020B0503020204020204" pitchFamily="34" charset="-122"/>
                <a:ea typeface="微软雅黑" panose="020B0503020204020204" pitchFamily="34" charset="-122"/>
              </a:rPr>
              <a:t>，上例中</a:t>
            </a:r>
            <a:r>
              <a:rPr lang="en-US" sz="2800" dirty="0" err="1">
                <a:latin typeface="微软雅黑" panose="020B0503020204020204" pitchFamily="34" charset="-122"/>
                <a:ea typeface="微软雅黑" panose="020B0503020204020204" pitchFamily="34" charset="-122"/>
              </a:rPr>
              <a:t>Let's被切分为</a:t>
            </a:r>
            <a:r>
              <a:rPr lang="en-US" sz="2800" dirty="0">
                <a:latin typeface="+mn-lt"/>
                <a:ea typeface="KaiTi_GB2312" panose="02010609030101010101" pitchFamily="49" charset="-122"/>
              </a:rPr>
              <a:t> </a:t>
            </a:r>
            <a:r>
              <a:rPr lang="en-US" sz="2800" dirty="0">
                <a:latin typeface="微软雅黑" panose="020B0503020204020204" pitchFamily="34" charset="-122"/>
                <a:ea typeface="微软雅黑" panose="020B0503020204020204" pitchFamily="34" charset="-122"/>
              </a:rPr>
              <a:t>Let␣'s</a:t>
            </a:r>
            <a:r>
              <a:rPr lang="zh-CN" altLang="en-US" sz="2800" dirty="0">
                <a:latin typeface="微软雅黑" panose="020B0503020204020204" pitchFamily="34" charset="-122"/>
                <a:ea typeface="微软雅黑" panose="020B0503020204020204" pitchFamily="34" charset="-122"/>
              </a:rPr>
              <a:t> </a:t>
            </a:r>
            <a:endParaRPr lang="en-US" sz="2800" dirty="0">
              <a:latin typeface="微软雅黑" panose="020B0503020204020204" pitchFamily="34" charset="-122"/>
              <a:ea typeface="微软雅黑" panose="020B0503020204020204" pitchFamily="34" charset="-122"/>
            </a:endParaRPr>
          </a:p>
        </p:txBody>
      </p:sp>
      <p:sp>
        <p:nvSpPr>
          <p:cNvPr id="4" name="TextBox 3"/>
          <p:cNvSpPr txBox="1"/>
          <p:nvPr/>
        </p:nvSpPr>
        <p:spPr>
          <a:xfrm>
            <a:off x="382587" y="4217281"/>
            <a:ext cx="10512425" cy="1120307"/>
          </a:xfrm>
          <a:prstGeom prst="rect">
            <a:avLst/>
          </a:prstGeom>
          <a:noFill/>
        </p:spPr>
        <p:txBody>
          <a:bodyPr wrap="square">
            <a:spAutoFit/>
          </a:bodyPr>
          <a:lstStyle/>
          <a:p>
            <a:pPr algn="just">
              <a:lnSpc>
                <a:spcPct val="125000"/>
              </a:lnSpc>
            </a:pPr>
            <a:r>
              <a:rPr lang="en-US" sz="2800" b="1" dirty="0">
                <a:latin typeface="微软雅黑" panose="020B0503020204020204" pitchFamily="34" charset="-122"/>
                <a:ea typeface="微软雅黑" panose="020B0503020204020204" pitchFamily="34" charset="-122"/>
              </a:rPr>
              <a:t>词形</a:t>
            </a:r>
            <a:r>
              <a:rPr lang="en-US" altLang="zh-CN" sz="2800" dirty="0">
                <a:latin typeface="微软雅黑" panose="020B0503020204020204" pitchFamily="34" charset="-122"/>
                <a:ea typeface="微软雅黑" panose="020B0503020204020204" pitchFamily="34" charset="-122"/>
              </a:rPr>
              <a:t>(</a:t>
            </a:r>
            <a:r>
              <a:rPr lang="en-US" sz="2800" dirty="0">
                <a:latin typeface="微软雅黑" panose="020B0503020204020204" pitchFamily="34" charset="-122"/>
                <a:ea typeface="微软雅黑" panose="020B0503020204020204" pitchFamily="34" charset="-122"/>
              </a:rPr>
              <a:t>Token</a:t>
            </a:r>
            <a:r>
              <a:rPr lang="en-US" altLang="zh-CN" sz="2800" dirty="0">
                <a:latin typeface="微软雅黑" panose="020B0503020204020204" pitchFamily="34" charset="-122"/>
                <a:ea typeface="微软雅黑" panose="020B0503020204020204" pitchFamily="34" charset="-122"/>
              </a:rPr>
              <a:t>)</a:t>
            </a:r>
            <a:r>
              <a:rPr lang="en-US" sz="2800" dirty="0">
                <a:latin typeface="微软雅黑" panose="020B0503020204020204" pitchFamily="34" charset="-122"/>
                <a:ea typeface="微软雅黑" panose="020B0503020204020204" pitchFamily="34" charset="-122"/>
              </a:rPr>
              <a:t>指的是在一个特定文档中的某个能够表达语义含义的字符序列。</a:t>
            </a:r>
          </a:p>
        </p:txBody>
      </p:sp>
      <p:sp>
        <p:nvSpPr>
          <p:cNvPr id="7" name="TextBox 6"/>
          <p:cNvSpPr txBox="1"/>
          <p:nvPr/>
        </p:nvSpPr>
        <p:spPr>
          <a:xfrm>
            <a:off x="382587" y="5506303"/>
            <a:ext cx="10512425" cy="1120307"/>
          </a:xfrm>
          <a:prstGeom prst="rect">
            <a:avLst/>
          </a:prstGeom>
          <a:noFill/>
        </p:spPr>
        <p:txBody>
          <a:bodyPr wrap="square">
            <a:spAutoFit/>
          </a:bodyPr>
          <a:lstStyle/>
          <a:p>
            <a:pPr algn="just">
              <a:lnSpc>
                <a:spcPct val="125000"/>
              </a:lnSpc>
            </a:pPr>
            <a:r>
              <a:rPr lang="en-US" sz="2800" dirty="0">
                <a:latin typeface="微软雅黑" panose="020B0503020204020204" pitchFamily="34" charset="-122"/>
                <a:ea typeface="微软雅黑" panose="020B0503020204020204" pitchFamily="34" charset="-122"/>
              </a:rPr>
              <a:t>大部分情况下词形和单词没有区别，但对于某些场景和算法有必要对单词和词形进行区分。</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2.2.1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p:cNvSpPr>
            <a:spLocks noChangeArrowheads="1"/>
          </p:cNvSpPr>
          <p:nvPr/>
        </p:nvSpPr>
        <p:spPr bwMode="auto">
          <a:xfrm>
            <a:off x="1199406"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词语切分</a:t>
            </a:r>
          </a:p>
        </p:txBody>
      </p:sp>
      <p:grpSp>
        <p:nvGrpSpPr>
          <p:cNvPr id="18438" name="组合 11"/>
          <p:cNvGrpSpPr/>
          <p:nvPr/>
        </p:nvGrpSpPr>
        <p:grpSpPr bwMode="auto">
          <a:xfrm>
            <a:off x="11480800" y="479425"/>
            <a:ext cx="333375" cy="333375"/>
            <a:chOff x="0" y="0"/>
            <a:chExt cx="449943" cy="449943"/>
          </a:xfrm>
        </p:grpSpPr>
        <p:sp>
          <p:nvSpPr>
            <p:cNvPr id="18463" name="椭圆 9"/>
            <p:cNvSpPr>
              <a:spLocks noChangeArrowheads="1"/>
            </p:cNvSpPr>
            <p:nvPr/>
          </p:nvSpPr>
          <p:spPr bwMode="auto">
            <a:xfrm>
              <a:off x="0" y="0"/>
              <a:ext cx="449943" cy="449943"/>
            </a:xfrm>
            <a:prstGeom prst="ellipse">
              <a:avLst/>
            </a:prstGeom>
            <a:noFill/>
            <a:ln w="28575">
              <a:solidFill>
                <a:schemeClr val="bg1"/>
              </a:solidFill>
              <a:rou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p:cNvSpPr>
            <a:spLocks noGrp="1"/>
          </p:cNvSpPr>
          <p:nvPr>
            <p:ph type="sldNum" sz="quarter" idx="12"/>
          </p:nvPr>
        </p:nvSpPr>
        <p:spPr/>
        <p:txBody>
          <a:bodyPr/>
          <a:lstStyle/>
          <a:p>
            <a:fld id="{465717F2-DE62-A445-9F03-50055757659A}" type="slidenum">
              <a:rPr lang="zh-CN" altLang="en-US" smtClean="0"/>
              <a:t>25</a:t>
            </a:fld>
            <a:endParaRPr lang="zh-CN" altLang="en-US"/>
          </a:p>
        </p:txBody>
      </p:sp>
      <p:sp>
        <p:nvSpPr>
          <p:cNvPr id="13" name="TextBox 12"/>
          <p:cNvSpPr txBox="1"/>
          <p:nvPr/>
        </p:nvSpPr>
        <p:spPr>
          <a:xfrm>
            <a:off x="382587" y="1151438"/>
            <a:ext cx="11195049" cy="2743187"/>
          </a:xfrm>
          <a:prstGeom prst="rect">
            <a:avLst/>
          </a:prstGeom>
          <a:noFill/>
        </p:spPr>
        <p:txBody>
          <a:bodyPr wrap="square">
            <a:spAutoFit/>
          </a:bodyPr>
          <a:lstStyle/>
          <a:p>
            <a:pPr algn="just">
              <a:lnSpc>
                <a:spcPct val="125000"/>
              </a:lnSpc>
            </a:pPr>
            <a:r>
              <a:rPr lang="zh-CN" altLang="en-US" sz="2800" dirty="0">
                <a:effectLst/>
                <a:latin typeface="微软雅黑" panose="020B0503020204020204" pitchFamily="34" charset="-122"/>
                <a:ea typeface="微软雅黑" panose="020B0503020204020204" pitchFamily="34" charset="-122"/>
              </a:rPr>
              <a:t>在英语中，一些特殊的符号和数字也需要完整的保留到一起。</a:t>
            </a:r>
            <a:endParaRPr lang="en-US" altLang="zh-CN" sz="2800" dirty="0">
              <a:effectLst/>
              <a:latin typeface="微软雅黑" panose="020B0503020204020204" pitchFamily="34" charset="-122"/>
              <a:ea typeface="微软雅黑" panose="020B0503020204020204" pitchFamily="34" charset="-122"/>
            </a:endParaRPr>
          </a:p>
          <a:p>
            <a:pPr marL="914400" lvl="1" indent="-457200" algn="just">
              <a:lnSpc>
                <a:spcPct val="125000"/>
              </a:lnSpc>
              <a:spcBef>
                <a:spcPts val="1200"/>
              </a:spcBef>
              <a:buFont typeface="Arial" panose="020B0604020202020204" pitchFamily="34" charset="0"/>
              <a:buChar char="•"/>
            </a:pPr>
            <a:r>
              <a:rPr lang="zh-CN" altLang="en-US" sz="2400" dirty="0">
                <a:effectLst/>
                <a:latin typeface="微软雅黑" panose="020B0503020204020204" pitchFamily="34" charset="-122"/>
                <a:ea typeface="微软雅黑" panose="020B0503020204020204" pitchFamily="34" charset="-122"/>
              </a:rPr>
              <a:t>比如数字（</a:t>
            </a:r>
            <a:r>
              <a:rPr lang="en-US" altLang="zh-CN" sz="2400" dirty="0">
                <a:effectLst/>
                <a:latin typeface="微软雅黑" panose="020B0503020204020204" pitchFamily="34" charset="-122"/>
                <a:ea typeface="微软雅黑" panose="020B0503020204020204" pitchFamily="34" charset="-122"/>
              </a:rPr>
              <a:t> 67.20</a:t>
            </a:r>
            <a:r>
              <a:rPr lang="zh-CN" altLang="en-US" sz="2400" dirty="0">
                <a:effectLst/>
                <a:latin typeface="微软雅黑" panose="020B0503020204020204" pitchFamily="34" charset="-122"/>
                <a:ea typeface="微软雅黑" panose="020B0503020204020204" pitchFamily="34" charset="-122"/>
              </a:rPr>
              <a:t>）、时间（</a:t>
            </a:r>
            <a:r>
              <a:rPr lang="en-US" altLang="zh-CN" sz="2400" dirty="0">
                <a:effectLst/>
                <a:latin typeface="微软雅黑" panose="020B0503020204020204" pitchFamily="34" charset="-122"/>
                <a:ea typeface="微软雅黑" panose="020B0503020204020204" pitchFamily="34" charset="-122"/>
              </a:rPr>
              <a:t>22:37</a:t>
            </a:r>
            <a:r>
              <a:rPr lang="zh-CN" altLang="en-US" sz="2400" dirty="0">
                <a:effectLst/>
                <a:latin typeface="微软雅黑" panose="020B0503020204020204" pitchFamily="34" charset="-122"/>
                <a:ea typeface="微软雅黑" panose="020B0503020204020204" pitchFamily="34" charset="-122"/>
              </a:rPr>
              <a:t>）、微博话题标签（</a:t>
            </a:r>
            <a:r>
              <a:rPr lang="en-US" altLang="zh-CN" sz="2400" dirty="0">
                <a:effectLst/>
                <a:latin typeface="微软雅黑" panose="020B0503020204020204" pitchFamily="34" charset="-122"/>
                <a:ea typeface="微软雅黑" panose="020B0503020204020204" pitchFamily="34" charset="-122"/>
              </a:rPr>
              <a:t>#</a:t>
            </a:r>
            <a:r>
              <a:rPr lang="zh-CN" altLang="en-US" sz="2400" dirty="0">
                <a:effectLst/>
                <a:latin typeface="微软雅黑" panose="020B0503020204020204" pitchFamily="34" charset="-122"/>
                <a:ea typeface="微软雅黑" panose="020B0503020204020204" pitchFamily="34" charset="-122"/>
              </a:rPr>
              <a:t>北京</a:t>
            </a:r>
            <a:r>
              <a:rPr lang="en-US" altLang="zh-CN" sz="2400" dirty="0">
                <a:effectLst/>
                <a:latin typeface="微软雅黑" panose="020B0503020204020204" pitchFamily="34" charset="-122"/>
                <a:ea typeface="微软雅黑" panose="020B0503020204020204" pitchFamily="34" charset="-122"/>
              </a:rPr>
              <a:t>2022</a:t>
            </a:r>
            <a:r>
              <a:rPr lang="zh-CN" altLang="en-US" sz="2400" dirty="0">
                <a:effectLst/>
                <a:latin typeface="微软雅黑" panose="020B0503020204020204" pitchFamily="34" charset="-122"/>
                <a:ea typeface="微软雅黑" panose="020B0503020204020204" pitchFamily="34" charset="-122"/>
              </a:rPr>
              <a:t>年冬奥会</a:t>
            </a:r>
            <a:r>
              <a:rPr lang="en-US" altLang="zh-CN" sz="2400" dirty="0">
                <a:effectLst/>
                <a:latin typeface="微软雅黑" panose="020B0503020204020204" pitchFamily="34" charset="-122"/>
                <a:ea typeface="微软雅黑" panose="020B0503020204020204" pitchFamily="34" charset="-122"/>
              </a:rPr>
              <a:t>#</a:t>
            </a:r>
            <a:r>
              <a:rPr lang="zh-CN" altLang="en-US" sz="2400" dirty="0">
                <a:effectLst/>
                <a:latin typeface="微软雅黑" panose="020B0503020204020204" pitchFamily="34" charset="-122"/>
                <a:ea typeface="微软雅黑" panose="020B0503020204020204" pitchFamily="34" charset="-122"/>
              </a:rPr>
              <a:t>）、</a:t>
            </a:r>
            <a:r>
              <a:rPr lang="en-US" altLang="zh-CN" sz="2400" dirty="0">
                <a:effectLst/>
                <a:latin typeface="微软雅黑" panose="020B0503020204020204" pitchFamily="34" charset="-122"/>
                <a:ea typeface="微软雅黑" panose="020B0503020204020204" pitchFamily="34" charset="-122"/>
              </a:rPr>
              <a:t>Email</a:t>
            </a:r>
            <a:r>
              <a:rPr lang="zh-CN" altLang="en-US" sz="2400" dirty="0">
                <a:effectLst/>
                <a:latin typeface="微软雅黑" panose="020B0503020204020204" pitchFamily="34" charset="-122"/>
                <a:ea typeface="微软雅黑" panose="020B0503020204020204" pitchFamily="34" charset="-122"/>
              </a:rPr>
              <a:t>地址（</a:t>
            </a:r>
            <a:r>
              <a:rPr lang="en-US" altLang="zh-CN" sz="2400" dirty="0" err="1">
                <a:effectLst/>
                <a:latin typeface="微软雅黑" panose="020B0503020204020204" pitchFamily="34" charset="-122"/>
                <a:ea typeface="微软雅黑" panose="020B0503020204020204" pitchFamily="34" charset="-122"/>
              </a:rPr>
              <a:t>cs_nlp@fudan.edu.cn</a:t>
            </a:r>
            <a:r>
              <a:rPr lang="zh-CN" altLang="en-US" sz="2400" dirty="0">
                <a:effectLst/>
                <a:latin typeface="微软雅黑" panose="020B0503020204020204" pitchFamily="34" charset="-122"/>
                <a:ea typeface="微软雅黑" panose="020B0503020204020204" pitchFamily="34" charset="-122"/>
              </a:rPr>
              <a:t>）等。</a:t>
            </a:r>
            <a:endParaRPr lang="en-US" altLang="zh-CN" sz="2400" dirty="0">
              <a:effectLst/>
              <a:latin typeface="微软雅黑" panose="020B0503020204020204" pitchFamily="34" charset="-122"/>
              <a:ea typeface="微软雅黑" panose="020B0503020204020204" pitchFamily="34" charset="-122"/>
            </a:endParaRPr>
          </a:p>
          <a:p>
            <a:pPr marL="914400" lvl="1" indent="-457200" algn="just">
              <a:lnSpc>
                <a:spcPct val="125000"/>
              </a:lnSpc>
              <a:spcBef>
                <a:spcPts val="1200"/>
              </a:spcBef>
              <a:buFont typeface="Arial" panose="020B0604020202020204" pitchFamily="34" charset="0"/>
              <a:buChar char="•"/>
            </a:pPr>
            <a:r>
              <a:rPr lang="zh-CN" altLang="en-US" sz="2400" dirty="0">
                <a:effectLst/>
                <a:latin typeface="微软雅黑" panose="020B0503020204020204" pitchFamily="34" charset="-122"/>
                <a:ea typeface="微软雅黑" panose="020B0503020204020204" pitchFamily="34" charset="-122"/>
              </a:rPr>
              <a:t>在特定的应用中有时也会将</a:t>
            </a:r>
            <a:r>
              <a:rPr lang="en-US" altLang="zh-CN" sz="2400" dirty="0">
                <a:effectLst/>
                <a:latin typeface="微软雅黑" panose="020B0503020204020204" pitchFamily="34" charset="-122"/>
                <a:ea typeface="微软雅黑" panose="020B0503020204020204" pitchFamily="34" charset="-122"/>
              </a:rPr>
              <a:t> Hong Kong</a:t>
            </a:r>
            <a:r>
              <a:rPr lang="zh-CN" altLang="en-US" sz="2400" dirty="0">
                <a:effectLst/>
                <a:latin typeface="微软雅黑" panose="020B0503020204020204" pitchFamily="34" charset="-122"/>
                <a:ea typeface="微软雅黑" panose="020B0503020204020204" pitchFamily="34" charset="-122"/>
              </a:rPr>
              <a:t>，</a:t>
            </a:r>
            <a:r>
              <a:rPr lang="en-US" altLang="zh-CN" sz="2400" dirty="0">
                <a:effectLst/>
                <a:latin typeface="微软雅黑" panose="020B0503020204020204" pitchFamily="34" charset="-122"/>
                <a:ea typeface="微软雅黑" panose="020B0503020204020204" pitchFamily="34" charset="-122"/>
              </a:rPr>
              <a:t>Head, Shoulders, Knees and Toes</a:t>
            </a:r>
            <a:r>
              <a:rPr lang="zh-CN" altLang="en-US" sz="2400" dirty="0">
                <a:effectLst/>
                <a:latin typeface="微软雅黑" panose="020B0503020204020204" pitchFamily="34" charset="-122"/>
                <a:ea typeface="微软雅黑" panose="020B0503020204020204" pitchFamily="34" charset="-122"/>
              </a:rPr>
              <a:t>划分为一个词形</a:t>
            </a:r>
            <a:endParaRPr lang="en-US" altLang="zh-CN" sz="2400" dirty="0">
              <a:effectLst/>
              <a:latin typeface="微软雅黑" panose="020B0503020204020204" pitchFamily="34" charset="-122"/>
              <a:ea typeface="微软雅黑" panose="020B0503020204020204" pitchFamily="34" charset="-122"/>
            </a:endParaRPr>
          </a:p>
        </p:txBody>
      </p:sp>
      <p:sp>
        <p:nvSpPr>
          <p:cNvPr id="6" name="TextBox 5"/>
          <p:cNvSpPr txBox="1"/>
          <p:nvPr/>
        </p:nvSpPr>
        <p:spPr>
          <a:xfrm>
            <a:off x="382587" y="4426491"/>
            <a:ext cx="11580708" cy="1120307"/>
          </a:xfrm>
          <a:prstGeom prst="rect">
            <a:avLst/>
          </a:prstGeom>
          <a:noFill/>
        </p:spPr>
        <p:txBody>
          <a:bodyPr wrap="square">
            <a:spAutoFit/>
          </a:bodyPr>
          <a:lstStyle/>
          <a:p>
            <a:pPr algn="just">
              <a:lnSpc>
                <a:spcPct val="125000"/>
              </a:lnSpc>
            </a:pPr>
            <a:r>
              <a:rPr lang="en-US" sz="2800" dirty="0">
                <a:latin typeface="微软雅黑" panose="020B0503020204020204" pitchFamily="34" charset="-122"/>
                <a:ea typeface="微软雅黑" panose="020B0503020204020204" pitchFamily="34" charset="-122"/>
              </a:rPr>
              <a:t>通常情况下针对英语等印欧语系语言的词语切分任务可以采用基于有限状态自动机（Finite State Automata）融合正则表达式的方法完成。</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2.2.2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p:cNvSpPr>
            <a:spLocks noChangeArrowheads="1"/>
          </p:cNvSpPr>
          <p:nvPr/>
        </p:nvSpPr>
        <p:spPr bwMode="auto">
          <a:xfrm>
            <a:off x="1199406"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词形还原</a:t>
            </a:r>
          </a:p>
        </p:txBody>
      </p:sp>
      <p:grpSp>
        <p:nvGrpSpPr>
          <p:cNvPr id="18438" name="组合 11"/>
          <p:cNvGrpSpPr/>
          <p:nvPr/>
        </p:nvGrpSpPr>
        <p:grpSpPr bwMode="auto">
          <a:xfrm>
            <a:off x="11480800" y="479425"/>
            <a:ext cx="333375" cy="333375"/>
            <a:chOff x="0" y="0"/>
            <a:chExt cx="449943" cy="449943"/>
          </a:xfrm>
        </p:grpSpPr>
        <p:sp>
          <p:nvSpPr>
            <p:cNvPr id="18463" name="椭圆 9"/>
            <p:cNvSpPr>
              <a:spLocks noChangeArrowheads="1"/>
            </p:cNvSpPr>
            <p:nvPr/>
          </p:nvSpPr>
          <p:spPr bwMode="auto">
            <a:xfrm>
              <a:off x="0" y="0"/>
              <a:ext cx="449943" cy="449943"/>
            </a:xfrm>
            <a:prstGeom prst="ellipse">
              <a:avLst/>
            </a:prstGeom>
            <a:noFill/>
            <a:ln w="28575">
              <a:solidFill>
                <a:schemeClr val="bg1"/>
              </a:solidFill>
              <a:rou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p:cNvSpPr>
            <a:spLocks noGrp="1"/>
          </p:cNvSpPr>
          <p:nvPr>
            <p:ph type="sldNum" sz="quarter" idx="12"/>
          </p:nvPr>
        </p:nvSpPr>
        <p:spPr/>
        <p:txBody>
          <a:bodyPr/>
          <a:lstStyle/>
          <a:p>
            <a:fld id="{465717F2-DE62-A445-9F03-50055757659A}" type="slidenum">
              <a:rPr lang="zh-CN" altLang="en-US" smtClean="0"/>
              <a:t>26</a:t>
            </a:fld>
            <a:endParaRPr lang="zh-CN" altLang="en-US"/>
          </a:p>
        </p:txBody>
      </p:sp>
      <p:sp>
        <p:nvSpPr>
          <p:cNvPr id="13" name="TextBox 12"/>
          <p:cNvSpPr txBox="1"/>
          <p:nvPr/>
        </p:nvSpPr>
        <p:spPr>
          <a:xfrm>
            <a:off x="382587" y="1151438"/>
            <a:ext cx="11195049" cy="1658916"/>
          </a:xfrm>
          <a:prstGeom prst="rect">
            <a:avLst/>
          </a:prstGeom>
          <a:noFill/>
        </p:spPr>
        <p:txBody>
          <a:bodyPr wrap="square">
            <a:spAutoFit/>
          </a:bodyPr>
          <a:lstStyle/>
          <a:p>
            <a:pPr algn="just">
              <a:lnSpc>
                <a:spcPct val="125000"/>
              </a:lnSpc>
            </a:pPr>
            <a:r>
              <a:rPr lang="zh-CN" altLang="en-US" sz="2800" b="1" dirty="0">
                <a:effectLst/>
                <a:latin typeface="微软雅黑" panose="020B0503020204020204" pitchFamily="34" charset="-122"/>
                <a:ea typeface="微软雅黑" panose="020B0503020204020204" pitchFamily="34" charset="-122"/>
              </a:rPr>
              <a:t>词形还原</a:t>
            </a:r>
            <a:r>
              <a:rPr lang="zh-CN" altLang="en-US" sz="2800" dirty="0">
                <a:effectLst/>
                <a:latin typeface="微软雅黑" panose="020B0503020204020204" pitchFamily="34" charset="-122"/>
                <a:ea typeface="微软雅黑" panose="020B0503020204020204" pitchFamily="34" charset="-122"/>
              </a:rPr>
              <a:t>（</a:t>
            </a:r>
            <a:r>
              <a:rPr lang="en-US" altLang="zh-CN" sz="2800" dirty="0">
                <a:effectLst/>
                <a:latin typeface="微软雅黑" panose="020B0503020204020204" pitchFamily="34" charset="-122"/>
                <a:ea typeface="微软雅黑" panose="020B0503020204020204" pitchFamily="34" charset="-122"/>
              </a:rPr>
              <a:t>Lemmatization</a:t>
            </a:r>
            <a:r>
              <a:rPr lang="zh-CN" altLang="en-US" sz="2800" dirty="0">
                <a:effectLst/>
                <a:latin typeface="微软雅黑" panose="020B0503020204020204" pitchFamily="34" charset="-122"/>
                <a:ea typeface="微软雅黑" panose="020B0503020204020204" pitchFamily="34" charset="-122"/>
              </a:rPr>
              <a:t>）是将词的各种变化形式还原其词根的过程。通过词形还原可以实现词语的规范化，单词的不同变化形式统一为词根。</a:t>
            </a:r>
            <a:endParaRPr lang="en-US" altLang="zh-CN" sz="2400" dirty="0">
              <a:effectLst/>
              <a:latin typeface="微软雅黑" panose="020B0503020204020204" pitchFamily="34" charset="-122"/>
              <a:ea typeface="微软雅黑" panose="020B0503020204020204" pitchFamily="34" charset="-122"/>
            </a:endParaRPr>
          </a:p>
        </p:txBody>
      </p:sp>
      <p:sp>
        <p:nvSpPr>
          <p:cNvPr id="6" name="TextBox 5"/>
          <p:cNvSpPr txBox="1"/>
          <p:nvPr/>
        </p:nvSpPr>
        <p:spPr>
          <a:xfrm>
            <a:off x="996951" y="2937870"/>
            <a:ext cx="9975849" cy="969496"/>
          </a:xfrm>
          <a:prstGeom prst="rect">
            <a:avLst/>
          </a:prstGeom>
          <a:noFill/>
        </p:spPr>
        <p:txBody>
          <a:bodyPr wrap="square">
            <a:spAutoFit/>
          </a:bodyPr>
          <a:lstStyle/>
          <a:p>
            <a:pPr algn="just">
              <a:lnSpc>
                <a:spcPct val="125000"/>
              </a:lnSpc>
            </a:pPr>
            <a:r>
              <a:rPr lang="zh-CN" altLang="en-US" sz="2400" dirty="0">
                <a:latin typeface="微软雅黑" panose="020B0503020204020204" pitchFamily="34" charset="-122"/>
                <a:ea typeface="微软雅黑" panose="020B0503020204020204" pitchFamily="34" charset="-122"/>
              </a:rPr>
              <a:t>例如：</a:t>
            </a:r>
            <a:r>
              <a:rPr lang="zh-CN" altLang="en-US" sz="2400" dirty="0">
                <a:latin typeface="KaiTi_GB2312" panose="02010609030101010101" pitchFamily="49" charset="-122"/>
                <a:ea typeface="KaiTi_GB2312" panose="02010609030101010101" pitchFamily="49" charset="-122"/>
              </a:rPr>
              <a:t>原始输入句：</a:t>
            </a:r>
            <a:r>
              <a:rPr lang="en-US" sz="2400" dirty="0">
                <a:latin typeface="微软雅黑" panose="020B0503020204020204" pitchFamily="34" charset="-122"/>
                <a:ea typeface="微软雅黑" panose="020B0503020204020204" pitchFamily="34" charset="-122"/>
              </a:rPr>
              <a:t>They are working on interesting tasks</a:t>
            </a:r>
          </a:p>
          <a:p>
            <a:pPr algn="just">
              <a:lnSpc>
                <a:spcPct val="125000"/>
              </a:lnSpc>
            </a:pPr>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  </a:t>
            </a:r>
            <a:r>
              <a:rPr lang="zh-CN" altLang="en-US" sz="2400" dirty="0">
                <a:latin typeface="KaiTi_GB2312" panose="02010609030101010101" pitchFamily="49" charset="-122"/>
                <a:ea typeface="KaiTi_GB2312" panose="02010609030101010101" pitchFamily="49" charset="-122"/>
              </a:rPr>
              <a:t>词形还原后：</a:t>
            </a:r>
            <a:r>
              <a:rPr lang="en-US" sz="2400" dirty="0">
                <a:latin typeface="微软雅黑" panose="020B0503020204020204" pitchFamily="34" charset="-122"/>
                <a:ea typeface="微软雅黑" panose="020B0503020204020204" pitchFamily="34" charset="-122"/>
              </a:rPr>
              <a:t>they be work on interesting task</a:t>
            </a:r>
          </a:p>
        </p:txBody>
      </p:sp>
      <p:sp>
        <p:nvSpPr>
          <p:cNvPr id="4" name="TextBox 3"/>
          <p:cNvSpPr txBox="1"/>
          <p:nvPr/>
        </p:nvSpPr>
        <p:spPr>
          <a:xfrm>
            <a:off x="382587" y="4047647"/>
            <a:ext cx="11431588" cy="1658916"/>
          </a:xfrm>
          <a:prstGeom prst="rect">
            <a:avLst/>
          </a:prstGeom>
          <a:noFill/>
        </p:spPr>
        <p:txBody>
          <a:bodyPr wrap="square">
            <a:spAutoFit/>
          </a:bodyPr>
          <a:lstStyle/>
          <a:p>
            <a:pPr algn="just">
              <a:lnSpc>
                <a:spcPct val="125000"/>
              </a:lnSpc>
            </a:pPr>
            <a:r>
              <a:rPr lang="zh-CN" altLang="en-US" sz="2800" b="1" dirty="0">
                <a:latin typeface="微软雅黑" panose="020B0503020204020204" pitchFamily="34" charset="-122"/>
                <a:ea typeface="微软雅黑" panose="020B0503020204020204" pitchFamily="34" charset="-122"/>
              </a:rPr>
              <a:t>词形分析</a:t>
            </a:r>
            <a:r>
              <a:rPr lang="zh-CN" altLang="en-US" sz="2800" dirty="0">
                <a:latin typeface="微软雅黑" panose="020B0503020204020204" pitchFamily="34" charset="-122"/>
                <a:ea typeface="微软雅黑" panose="020B0503020204020204" pitchFamily="34" charset="-122"/>
              </a:rPr>
              <a:t>是将一个词分解成为语素的过程。对于英语来说，构造包含所有绝大多数词形的词典能够有效地支撑许多应用场景。</a:t>
            </a:r>
            <a:endParaRPr lang="en-US" sz="2800" dirty="0">
              <a:latin typeface="微软雅黑" panose="020B0503020204020204" pitchFamily="34" charset="-122"/>
              <a:ea typeface="微软雅黑" panose="020B0503020204020204" pitchFamily="34" charset="-122"/>
            </a:endParaRPr>
          </a:p>
          <a:p>
            <a:pPr algn="just">
              <a:lnSpc>
                <a:spcPct val="125000"/>
              </a:lnSpc>
            </a:pPr>
            <a:endParaRPr lang="en-US" sz="2800" dirty="0">
              <a:latin typeface="微软雅黑" panose="020B0503020204020204" pitchFamily="34" charset="-122"/>
              <a:ea typeface="微软雅黑" panose="020B0503020204020204" pitchFamily="34" charset="-122"/>
            </a:endParaRPr>
          </a:p>
        </p:txBody>
      </p:sp>
      <p:pic>
        <p:nvPicPr>
          <p:cNvPr id="10" name="Picture 9"/>
          <p:cNvPicPr>
            <a:picLocks noChangeAspect="1"/>
          </p:cNvPicPr>
          <p:nvPr/>
        </p:nvPicPr>
        <p:blipFill>
          <a:blip r:embed="rId3"/>
          <a:stretch>
            <a:fillRect/>
          </a:stretch>
        </p:blipFill>
        <p:spPr>
          <a:xfrm>
            <a:off x="2209800" y="5450561"/>
            <a:ext cx="7772400" cy="1001039"/>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2.2.2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p:cNvSpPr>
            <a:spLocks noChangeArrowheads="1"/>
          </p:cNvSpPr>
          <p:nvPr/>
        </p:nvSpPr>
        <p:spPr bwMode="auto">
          <a:xfrm>
            <a:off x="1199406"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词形还原</a:t>
            </a:r>
          </a:p>
        </p:txBody>
      </p:sp>
      <p:grpSp>
        <p:nvGrpSpPr>
          <p:cNvPr id="18438" name="组合 11"/>
          <p:cNvGrpSpPr/>
          <p:nvPr/>
        </p:nvGrpSpPr>
        <p:grpSpPr bwMode="auto">
          <a:xfrm>
            <a:off x="11480800" y="479425"/>
            <a:ext cx="333375" cy="333375"/>
            <a:chOff x="0" y="0"/>
            <a:chExt cx="449943" cy="449943"/>
          </a:xfrm>
        </p:grpSpPr>
        <p:sp>
          <p:nvSpPr>
            <p:cNvPr id="18463" name="椭圆 9"/>
            <p:cNvSpPr>
              <a:spLocks noChangeArrowheads="1"/>
            </p:cNvSpPr>
            <p:nvPr/>
          </p:nvSpPr>
          <p:spPr bwMode="auto">
            <a:xfrm>
              <a:off x="0" y="0"/>
              <a:ext cx="449943" cy="449943"/>
            </a:xfrm>
            <a:prstGeom prst="ellipse">
              <a:avLst/>
            </a:prstGeom>
            <a:noFill/>
            <a:ln w="28575">
              <a:solidFill>
                <a:schemeClr val="bg1"/>
              </a:solidFill>
              <a:rou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p:cNvSpPr>
            <a:spLocks noGrp="1"/>
          </p:cNvSpPr>
          <p:nvPr>
            <p:ph type="sldNum" sz="quarter" idx="12"/>
          </p:nvPr>
        </p:nvSpPr>
        <p:spPr/>
        <p:txBody>
          <a:bodyPr/>
          <a:lstStyle/>
          <a:p>
            <a:fld id="{465717F2-DE62-A445-9F03-50055757659A}" type="slidenum">
              <a:rPr lang="zh-CN" altLang="en-US" smtClean="0"/>
              <a:t>27</a:t>
            </a:fld>
            <a:endParaRPr lang="zh-CN" altLang="en-US"/>
          </a:p>
        </p:txBody>
      </p:sp>
      <p:pic>
        <p:nvPicPr>
          <p:cNvPr id="10" name="Picture 9"/>
          <p:cNvPicPr>
            <a:picLocks noChangeAspect="1"/>
          </p:cNvPicPr>
          <p:nvPr/>
        </p:nvPicPr>
        <p:blipFill>
          <a:blip r:embed="rId3"/>
          <a:stretch>
            <a:fillRect/>
          </a:stretch>
        </p:blipFill>
        <p:spPr>
          <a:xfrm>
            <a:off x="1044590" y="2145773"/>
            <a:ext cx="9761956" cy="1257282"/>
          </a:xfrm>
          <a:prstGeom prst="rect">
            <a:avLst/>
          </a:prstGeom>
        </p:spPr>
      </p:pic>
      <p:sp>
        <p:nvSpPr>
          <p:cNvPr id="5" name="TextBox 4"/>
          <p:cNvSpPr txBox="1"/>
          <p:nvPr/>
        </p:nvSpPr>
        <p:spPr>
          <a:xfrm>
            <a:off x="258289" y="1113135"/>
            <a:ext cx="11222511" cy="954107"/>
          </a:xfrm>
          <a:prstGeom prst="rect">
            <a:avLst/>
          </a:prstGeom>
          <a:noFill/>
        </p:spPr>
        <p:txBody>
          <a:bodyPr wrap="square">
            <a:spAutoFit/>
          </a:bodyPr>
          <a:lstStyle/>
          <a:p>
            <a:r>
              <a:rPr lang="zh-CN" altLang="en-US" sz="2800" dirty="0">
                <a:latin typeface="微软雅黑" panose="020B0503020204020204" pitchFamily="34" charset="-122"/>
                <a:ea typeface="微软雅黑" panose="020B0503020204020204" pitchFamily="34" charset="-122"/>
              </a:rPr>
              <a:t>对于某些语言（特别是土耳其语、阿拉伯语等黏着语系的语言）枚举所有词的词形变换则是不可能的</a:t>
            </a:r>
            <a:endParaRPr lang="en-US" sz="2800" dirty="0">
              <a:latin typeface="微软雅黑" panose="020B0503020204020204" pitchFamily="34" charset="-122"/>
              <a:ea typeface="微软雅黑" panose="020B0503020204020204" pitchFamily="34" charset="-122"/>
            </a:endParaRPr>
          </a:p>
        </p:txBody>
      </p:sp>
      <p:pic>
        <p:nvPicPr>
          <p:cNvPr id="7" name="Picture 6"/>
          <p:cNvPicPr>
            <a:picLocks noChangeAspect="1"/>
          </p:cNvPicPr>
          <p:nvPr/>
        </p:nvPicPr>
        <p:blipFill>
          <a:blip r:embed="rId4"/>
          <a:stretch>
            <a:fillRect/>
          </a:stretch>
        </p:blipFill>
        <p:spPr>
          <a:xfrm>
            <a:off x="1907292" y="3481586"/>
            <a:ext cx="5491036" cy="3091727"/>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2.2.3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p:cNvSpPr>
            <a:spLocks noChangeArrowheads="1"/>
          </p:cNvSpPr>
          <p:nvPr/>
        </p:nvSpPr>
        <p:spPr bwMode="auto">
          <a:xfrm>
            <a:off x="1199406"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词干提取</a:t>
            </a:r>
          </a:p>
        </p:txBody>
      </p:sp>
      <p:grpSp>
        <p:nvGrpSpPr>
          <p:cNvPr id="18438" name="组合 11"/>
          <p:cNvGrpSpPr/>
          <p:nvPr/>
        </p:nvGrpSpPr>
        <p:grpSpPr bwMode="auto">
          <a:xfrm>
            <a:off x="11480800" y="479425"/>
            <a:ext cx="333375" cy="333375"/>
            <a:chOff x="0" y="0"/>
            <a:chExt cx="449943" cy="449943"/>
          </a:xfrm>
        </p:grpSpPr>
        <p:sp>
          <p:nvSpPr>
            <p:cNvPr id="18463" name="椭圆 9"/>
            <p:cNvSpPr>
              <a:spLocks noChangeArrowheads="1"/>
            </p:cNvSpPr>
            <p:nvPr/>
          </p:nvSpPr>
          <p:spPr bwMode="auto">
            <a:xfrm>
              <a:off x="0" y="0"/>
              <a:ext cx="449943" cy="449943"/>
            </a:xfrm>
            <a:prstGeom prst="ellipse">
              <a:avLst/>
            </a:prstGeom>
            <a:noFill/>
            <a:ln w="28575">
              <a:solidFill>
                <a:schemeClr val="bg1"/>
              </a:solidFill>
              <a:rou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p:cNvSpPr>
            <a:spLocks noGrp="1"/>
          </p:cNvSpPr>
          <p:nvPr>
            <p:ph type="sldNum" sz="quarter" idx="12"/>
          </p:nvPr>
        </p:nvSpPr>
        <p:spPr/>
        <p:txBody>
          <a:bodyPr/>
          <a:lstStyle/>
          <a:p>
            <a:fld id="{465717F2-DE62-A445-9F03-50055757659A}" type="slidenum">
              <a:rPr lang="zh-CN" altLang="en-US" smtClean="0"/>
              <a:t>28</a:t>
            </a:fld>
            <a:endParaRPr lang="zh-CN" altLang="en-US"/>
          </a:p>
        </p:txBody>
      </p:sp>
      <p:sp>
        <p:nvSpPr>
          <p:cNvPr id="5" name="TextBox 4"/>
          <p:cNvSpPr txBox="1"/>
          <p:nvPr/>
        </p:nvSpPr>
        <p:spPr>
          <a:xfrm>
            <a:off x="345045" y="1030287"/>
            <a:ext cx="11501910" cy="1120307"/>
          </a:xfrm>
          <a:prstGeom prst="rect">
            <a:avLst/>
          </a:prstGeom>
          <a:noFill/>
        </p:spPr>
        <p:txBody>
          <a:bodyPr wrap="square">
            <a:spAutoFit/>
          </a:bodyPr>
          <a:lstStyle/>
          <a:p>
            <a:pPr>
              <a:lnSpc>
                <a:spcPct val="125000"/>
              </a:lnSpc>
            </a:pPr>
            <a:r>
              <a:rPr lang="zh-CN" altLang="en-US" sz="2800" b="1" dirty="0">
                <a:latin typeface="微软雅黑" panose="020B0503020204020204" pitchFamily="34" charset="-122"/>
                <a:ea typeface="微软雅黑" panose="020B0503020204020204" pitchFamily="34" charset="-122"/>
              </a:rPr>
              <a:t>词干提取 </a:t>
            </a:r>
            <a:r>
              <a:rPr lang="en-US" altLang="zh-CN" sz="2800" dirty="0">
                <a:latin typeface="微软雅黑" panose="020B0503020204020204" pitchFamily="34" charset="-122"/>
                <a:ea typeface="微软雅黑" panose="020B0503020204020204" pitchFamily="34" charset="-122"/>
              </a:rPr>
              <a:t>(Stemming</a:t>
            </a:r>
            <a:r>
              <a:rPr lang="zh-CN" altLang="en-US" sz="2800" dirty="0">
                <a:latin typeface="微软雅黑" panose="020B0503020204020204" pitchFamily="34" charset="-122"/>
                <a:ea typeface="微软雅黑" panose="020B0503020204020204" pitchFamily="34" charset="-122"/>
              </a:rPr>
              <a:t>）是词形分析的简化版本，其目标是将具有词形变化（通常是屈折或派生）的词语还原为其词干（</a:t>
            </a:r>
            <a:r>
              <a:rPr lang="en-US" altLang="zh-CN" sz="2800" dirty="0">
                <a:latin typeface="微软雅黑" panose="020B0503020204020204" pitchFamily="34" charset="-122"/>
                <a:ea typeface="微软雅黑" panose="020B0503020204020204" pitchFamily="34" charset="-122"/>
              </a:rPr>
              <a:t>Word Stem</a:t>
            </a:r>
            <a:r>
              <a:rPr lang="zh-CN" altLang="en-US" sz="2800" dirty="0">
                <a:latin typeface="微软雅黑" panose="020B0503020204020204" pitchFamily="34" charset="-122"/>
                <a:ea typeface="微软雅黑" panose="020B0503020204020204" pitchFamily="34" charset="-122"/>
              </a:rPr>
              <a:t>）</a:t>
            </a:r>
            <a:endParaRPr lang="en-US" sz="2800" dirty="0">
              <a:latin typeface="微软雅黑" panose="020B0503020204020204" pitchFamily="34" charset="-122"/>
              <a:ea typeface="微软雅黑" panose="020B0503020204020204" pitchFamily="34" charset="-122"/>
            </a:endParaRPr>
          </a:p>
        </p:txBody>
      </p:sp>
      <p:sp>
        <p:nvSpPr>
          <p:cNvPr id="4" name="TextBox 3"/>
          <p:cNvSpPr txBox="1"/>
          <p:nvPr/>
        </p:nvSpPr>
        <p:spPr>
          <a:xfrm>
            <a:off x="345045" y="2509882"/>
            <a:ext cx="11415154" cy="1120307"/>
          </a:xfrm>
          <a:prstGeom prst="rect">
            <a:avLst/>
          </a:prstGeom>
          <a:noFill/>
        </p:spPr>
        <p:txBody>
          <a:bodyPr wrap="square">
            <a:spAutoFit/>
          </a:bodyPr>
          <a:lstStyle/>
          <a:p>
            <a:pPr>
              <a:lnSpc>
                <a:spcPct val="125000"/>
              </a:lnSpc>
            </a:pPr>
            <a:r>
              <a:rPr lang="zh-CN" altLang="en-US" sz="2800" dirty="0">
                <a:latin typeface="微软雅黑" panose="020B0503020204020204" pitchFamily="34" charset="-122"/>
                <a:ea typeface="微软雅黑" panose="020B0503020204020204" pitchFamily="34" charset="-122"/>
              </a:rPr>
              <a:t>与词形分析不同，词干提取并不要求还原的词干一定与其语言学词根完全一致，只需要将相关的单词映射为统一的词干。</a:t>
            </a:r>
            <a:endParaRPr lang="en-US" sz="2800" dirty="0">
              <a:latin typeface="微软雅黑" panose="020B0503020204020204" pitchFamily="34" charset="-122"/>
              <a:ea typeface="微软雅黑" panose="020B0503020204020204" pitchFamily="34" charset="-122"/>
            </a:endParaRPr>
          </a:p>
        </p:txBody>
      </p:sp>
      <p:sp>
        <p:nvSpPr>
          <p:cNvPr id="8" name="TextBox 7"/>
          <p:cNvSpPr txBox="1"/>
          <p:nvPr/>
        </p:nvSpPr>
        <p:spPr>
          <a:xfrm>
            <a:off x="345045" y="4122702"/>
            <a:ext cx="11316524" cy="1508105"/>
          </a:xfrm>
          <a:prstGeom prst="rect">
            <a:avLst/>
          </a:prstGeom>
          <a:noFill/>
        </p:spPr>
        <p:txBody>
          <a:bodyPr wrap="square">
            <a:spAutoFit/>
          </a:bodyPr>
          <a:lstStyle/>
          <a:p>
            <a:pPr algn="just"/>
            <a:r>
              <a:rPr lang="zh-CN" altLang="en-US" sz="2800" dirty="0">
                <a:latin typeface="微软雅黑" panose="020B0503020204020204" pitchFamily="34" charset="-122"/>
                <a:ea typeface="微软雅黑" panose="020B0503020204020204" pitchFamily="34" charset="-122"/>
              </a:rPr>
              <a:t>例如：</a:t>
            </a:r>
            <a:r>
              <a:rPr lang="zh-CN" altLang="en-US" sz="2800" dirty="0">
                <a:latin typeface="KaiTi_GB2312" panose="02010609030101010101" pitchFamily="49" charset="-122"/>
                <a:ea typeface="KaiTi_GB2312" panose="02010609030101010101" pitchFamily="49" charset="-122"/>
              </a:rPr>
              <a:t>词干提取算法 </a:t>
            </a:r>
            <a:r>
              <a:rPr lang="en-US" sz="2800" dirty="0">
                <a:latin typeface="微软雅黑" panose="020B0503020204020204" pitchFamily="34" charset="-122"/>
                <a:ea typeface="微软雅黑" panose="020B0503020204020204" pitchFamily="34" charset="-122"/>
              </a:rPr>
              <a:t>Porter Stemmer </a:t>
            </a:r>
          </a:p>
          <a:p>
            <a:pPr algn="just"/>
            <a:r>
              <a:rPr lang="en-US" sz="2800" dirty="0">
                <a:latin typeface="微软雅黑" panose="020B0503020204020204" pitchFamily="34" charset="-122"/>
                <a:ea typeface="微软雅黑" panose="020B0503020204020204" pitchFamily="34" charset="-122"/>
              </a:rPr>
              <a:t>	</a:t>
            </a:r>
            <a:r>
              <a:rPr lang="zh-CN" altLang="en-US" sz="2800" dirty="0">
                <a:latin typeface="微软雅黑" panose="020B0503020204020204" pitchFamily="34" charset="-122"/>
                <a:ea typeface="微软雅黑" panose="020B0503020204020204" pitchFamily="34" charset="-122"/>
              </a:rPr>
              <a:t>  </a:t>
            </a:r>
            <a:r>
              <a:rPr lang="en-US" sz="2800" dirty="0">
                <a:latin typeface="微软雅黑" panose="020B0503020204020204" pitchFamily="34" charset="-122"/>
                <a:ea typeface="微软雅黑" panose="020B0503020204020204" pitchFamily="34" charset="-122"/>
              </a:rPr>
              <a:t>argue, argued, argues, arguing, </a:t>
            </a:r>
            <a:r>
              <a:rPr lang="zh-CN" altLang="en-US" sz="2800" dirty="0">
                <a:latin typeface="KaiTi_GB2312" panose="02010609030101010101" pitchFamily="49" charset="-122"/>
                <a:ea typeface="KaiTi_GB2312" panose="02010609030101010101" pitchFamily="49" charset="-122"/>
              </a:rPr>
              <a:t>以及</a:t>
            </a:r>
            <a:r>
              <a:rPr lang="zh-CN" altLang="en-US" sz="2800" dirty="0">
                <a:latin typeface="微软雅黑" panose="020B0503020204020204" pitchFamily="34" charset="-122"/>
                <a:ea typeface="微软雅黑" panose="020B0503020204020204" pitchFamily="34" charset="-122"/>
              </a:rPr>
              <a:t> </a:t>
            </a:r>
            <a:r>
              <a:rPr lang="en-US" sz="2800" dirty="0">
                <a:latin typeface="微软雅黑" panose="020B0503020204020204" pitchFamily="34" charset="-122"/>
                <a:ea typeface="微软雅黑" panose="020B0503020204020204" pitchFamily="34" charset="-122"/>
              </a:rPr>
              <a:t>argus </a:t>
            </a:r>
            <a:r>
              <a:rPr lang="zh-CN" altLang="en-US" sz="2800" dirty="0">
                <a:latin typeface="KaiTi_GB2312" panose="02010609030101010101" pitchFamily="49" charset="-122"/>
                <a:ea typeface="KaiTi_GB2312" panose="02010609030101010101" pitchFamily="49" charset="-122"/>
              </a:rPr>
              <a:t>都转换为 </a:t>
            </a:r>
            <a:r>
              <a:rPr lang="en-US" sz="2800" dirty="0" err="1">
                <a:latin typeface="微软雅黑" panose="020B0503020204020204" pitchFamily="34" charset="-122"/>
                <a:ea typeface="微软雅黑" panose="020B0503020204020204" pitchFamily="34" charset="-122"/>
              </a:rPr>
              <a:t>argu</a:t>
            </a:r>
            <a:r>
              <a:rPr lang="en-US" sz="2800" dirty="0">
                <a:latin typeface="微软雅黑" panose="020B0503020204020204" pitchFamily="34" charset="-122"/>
                <a:ea typeface="微软雅黑" panose="020B0503020204020204" pitchFamily="34" charset="-122"/>
              </a:rPr>
              <a:t>.</a:t>
            </a:r>
          </a:p>
          <a:p>
            <a:pPr algn="just"/>
            <a:br>
              <a:rPr lang="en-US" b="0" i="0" dirty="0">
                <a:solidFill>
                  <a:srgbClr val="5D6879"/>
                </a:solidFill>
                <a:effectLst/>
                <a:latin typeface="Lato" panose="020F0502020204030203" pitchFamily="34" charset="0"/>
              </a:rPr>
            </a:br>
            <a:endParaRPr lang="en-US" b="0" i="0" dirty="0">
              <a:solidFill>
                <a:srgbClr val="5D6879"/>
              </a:solidFill>
              <a:effectLst/>
              <a:latin typeface="Lato" panose="020F0502020204030203" pitchFamily="34" charset="0"/>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2.2.3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p:cNvSpPr>
            <a:spLocks noChangeArrowheads="1"/>
          </p:cNvSpPr>
          <p:nvPr/>
        </p:nvSpPr>
        <p:spPr bwMode="auto">
          <a:xfrm>
            <a:off x="1199406"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词干提取</a:t>
            </a:r>
          </a:p>
        </p:txBody>
      </p:sp>
      <p:grpSp>
        <p:nvGrpSpPr>
          <p:cNvPr id="18438" name="组合 11"/>
          <p:cNvGrpSpPr/>
          <p:nvPr/>
        </p:nvGrpSpPr>
        <p:grpSpPr bwMode="auto">
          <a:xfrm>
            <a:off x="11480800" y="479425"/>
            <a:ext cx="333375" cy="333375"/>
            <a:chOff x="0" y="0"/>
            <a:chExt cx="449943" cy="449943"/>
          </a:xfrm>
        </p:grpSpPr>
        <p:sp>
          <p:nvSpPr>
            <p:cNvPr id="18463" name="椭圆 9"/>
            <p:cNvSpPr>
              <a:spLocks noChangeArrowheads="1"/>
            </p:cNvSpPr>
            <p:nvPr/>
          </p:nvSpPr>
          <p:spPr bwMode="auto">
            <a:xfrm>
              <a:off x="0" y="0"/>
              <a:ext cx="449943" cy="449943"/>
            </a:xfrm>
            <a:prstGeom prst="ellipse">
              <a:avLst/>
            </a:prstGeom>
            <a:noFill/>
            <a:ln w="28575">
              <a:solidFill>
                <a:schemeClr val="bg1"/>
              </a:solidFill>
              <a:rou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p:cNvSpPr>
            <a:spLocks noGrp="1"/>
          </p:cNvSpPr>
          <p:nvPr>
            <p:ph type="sldNum" sz="quarter" idx="12"/>
          </p:nvPr>
        </p:nvSpPr>
        <p:spPr/>
        <p:txBody>
          <a:bodyPr/>
          <a:lstStyle/>
          <a:p>
            <a:fld id="{465717F2-DE62-A445-9F03-50055757659A}" type="slidenum">
              <a:rPr lang="zh-CN" altLang="en-US" smtClean="0"/>
              <a:t>29</a:t>
            </a:fld>
            <a:endParaRPr lang="zh-CN" altLang="en-US"/>
          </a:p>
        </p:txBody>
      </p:sp>
      <p:sp>
        <p:nvSpPr>
          <p:cNvPr id="5" name="TextBox 4"/>
          <p:cNvSpPr txBox="1"/>
          <p:nvPr/>
        </p:nvSpPr>
        <p:spPr>
          <a:xfrm>
            <a:off x="345045" y="1030287"/>
            <a:ext cx="11501910" cy="1654235"/>
          </a:xfrm>
          <a:prstGeom prst="rect">
            <a:avLst/>
          </a:prstGeom>
          <a:noFill/>
        </p:spPr>
        <p:txBody>
          <a:bodyPr wrap="square">
            <a:spAutoFit/>
          </a:bodyPr>
          <a:lstStyle/>
          <a:p>
            <a:pPr>
              <a:lnSpc>
                <a:spcPct val="125000"/>
              </a:lnSpc>
            </a:pPr>
            <a:r>
              <a:rPr lang="zh-CN" altLang="en-US" sz="2800" dirty="0">
                <a:latin typeface="微软雅黑" panose="020B0503020204020204" pitchFamily="34" charset="-122"/>
                <a:ea typeface="微软雅黑" panose="020B0503020204020204" pitchFamily="34" charset="-122"/>
              </a:rPr>
              <a:t>最简单的词干提取算法可以通过查询词表的方法获得</a:t>
            </a:r>
            <a:endParaRPr lang="en-US" altLang="zh-CN" sz="2800" dirty="0">
              <a:latin typeface="微软雅黑" panose="020B0503020204020204" pitchFamily="34" charset="-122"/>
              <a:ea typeface="微软雅黑" panose="020B0503020204020204" pitchFamily="34" charset="-122"/>
            </a:endParaRPr>
          </a:p>
          <a:p>
            <a:pPr>
              <a:lnSpc>
                <a:spcPct val="125000"/>
              </a:lnSpc>
            </a:pPr>
            <a:r>
              <a:rPr lang="zh-CN" altLang="en-US" sz="2800" dirty="0">
                <a:latin typeface="微软雅黑" panose="020B0503020204020204" pitchFamily="34" charset="-122"/>
                <a:ea typeface="微软雅黑" panose="020B0503020204020204" pitchFamily="34" charset="-122"/>
              </a:rPr>
              <a:t>另外一种方法是</a:t>
            </a:r>
            <a:r>
              <a:rPr lang="zh-CN" altLang="en-US" sz="2800" b="1" dirty="0">
                <a:latin typeface="微软雅黑" panose="020B0503020204020204" pitchFamily="34" charset="-122"/>
                <a:ea typeface="微软雅黑" panose="020B0503020204020204" pitchFamily="34" charset="-122"/>
              </a:rPr>
              <a:t>后缀剥离</a:t>
            </a:r>
            <a:r>
              <a:rPr lang="zh-CN" altLang="en-US" sz="2800" dirty="0">
                <a:latin typeface="微软雅黑" panose="020B0503020204020204" pitchFamily="34" charset="-122"/>
                <a:ea typeface="微软雅黑" panose="020B0503020204020204" pitchFamily="34" charset="-122"/>
              </a:rPr>
              <a:t>（</a:t>
            </a:r>
            <a:r>
              <a:rPr lang="en-US" sz="2800" dirty="0">
                <a:latin typeface="微软雅黑" panose="020B0503020204020204" pitchFamily="34" charset="-122"/>
                <a:ea typeface="微软雅黑" panose="020B0503020204020204" pitchFamily="34" charset="-122"/>
              </a:rPr>
              <a:t>Suffix-stripping），</a:t>
            </a:r>
            <a:r>
              <a:rPr lang="zh-CN" altLang="en-US" sz="2800" dirty="0">
                <a:latin typeface="微软雅黑" panose="020B0503020204020204" pitchFamily="34" charset="-122"/>
                <a:ea typeface="微软雅黑" panose="020B0503020204020204" pitchFamily="34" charset="-122"/>
              </a:rPr>
              <a:t>通过定义一组规则，将特定的后缀从词形中删除</a:t>
            </a:r>
            <a:endParaRPr lang="en-US" sz="2800" dirty="0">
              <a:latin typeface="微软雅黑" panose="020B0503020204020204" pitchFamily="34" charset="-122"/>
              <a:ea typeface="微软雅黑" panose="020B0503020204020204" pitchFamily="34" charset="-122"/>
            </a:endParaRPr>
          </a:p>
        </p:txBody>
      </p:sp>
      <p:sp>
        <p:nvSpPr>
          <p:cNvPr id="8" name="TextBox 7"/>
          <p:cNvSpPr txBox="1"/>
          <p:nvPr/>
        </p:nvSpPr>
        <p:spPr>
          <a:xfrm>
            <a:off x="437738" y="3437804"/>
            <a:ext cx="11316524" cy="2092881"/>
          </a:xfrm>
          <a:prstGeom prst="rect">
            <a:avLst/>
          </a:prstGeom>
          <a:noFill/>
        </p:spPr>
        <p:txBody>
          <a:bodyPr wrap="square">
            <a:spAutoFit/>
          </a:bodyPr>
          <a:lstStyle/>
          <a:p>
            <a:pPr algn="just"/>
            <a:r>
              <a:rPr lang="zh-CN" altLang="en-US" sz="2800" dirty="0">
                <a:latin typeface="微软雅黑" panose="020B0503020204020204" pitchFamily="34" charset="-122"/>
                <a:ea typeface="微软雅黑" panose="020B0503020204020204" pitchFamily="34" charset="-122"/>
              </a:rPr>
              <a:t>例如：</a:t>
            </a:r>
            <a:endParaRPr lang="en-US" altLang="zh-CN" sz="2800" dirty="0">
              <a:latin typeface="微软雅黑" panose="020B0503020204020204" pitchFamily="34" charset="-122"/>
              <a:ea typeface="微软雅黑" panose="020B0503020204020204" pitchFamily="34" charset="-122"/>
            </a:endParaRPr>
          </a:p>
          <a:p>
            <a:r>
              <a:rPr lang="en-US" altLang="zh-CN" sz="2800" b="0" i="0" dirty="0">
                <a:effectLst/>
                <a:latin typeface="KaiTi_GB2312" panose="02010609030101010101" pitchFamily="49" charset="-122"/>
                <a:ea typeface="KaiTi_GB2312" panose="02010609030101010101" pitchFamily="49" charset="-122"/>
              </a:rPr>
              <a:t>	</a:t>
            </a:r>
            <a:r>
              <a:rPr lang="zh-CN" altLang="en-US" sz="2800" b="0" i="0" dirty="0">
                <a:effectLst/>
                <a:latin typeface="KaiTi_GB2312" panose="02010609030101010101" pitchFamily="49" charset="-122"/>
                <a:ea typeface="KaiTi_GB2312" panose="02010609030101010101" pitchFamily="49" charset="-122"/>
              </a:rPr>
              <a:t>如果单词以</a:t>
            </a:r>
            <a:r>
              <a:rPr lang="en-US" sz="2800" b="0" i="0" dirty="0">
                <a:effectLst/>
                <a:latin typeface="KaiTi_GB2312" panose="02010609030101010101" pitchFamily="49" charset="-122"/>
                <a:ea typeface="KaiTi_GB2312" panose="02010609030101010101" pitchFamily="49" charset="-122"/>
              </a:rPr>
              <a:t>ed </a:t>
            </a:r>
            <a:r>
              <a:rPr lang="zh-CN" altLang="en-US" sz="2800" b="0" i="0" dirty="0">
                <a:effectLst/>
                <a:latin typeface="KaiTi_GB2312" panose="02010609030101010101" pitchFamily="49" charset="-122"/>
                <a:ea typeface="KaiTi_GB2312" panose="02010609030101010101" pitchFamily="49" charset="-122"/>
              </a:rPr>
              <a:t>结尾</a:t>
            </a:r>
            <a:r>
              <a:rPr lang="en-US" altLang="zh-CN" sz="2800" b="0" i="0" dirty="0">
                <a:effectLst/>
                <a:latin typeface="KaiTi_GB2312" panose="02010609030101010101" pitchFamily="49" charset="-122"/>
                <a:ea typeface="KaiTi_GB2312" panose="02010609030101010101" pitchFamily="49" charset="-122"/>
              </a:rPr>
              <a:t>, </a:t>
            </a:r>
            <a:r>
              <a:rPr lang="zh-CN" altLang="en-US" sz="2800" b="0" i="0" dirty="0">
                <a:effectLst/>
                <a:latin typeface="KaiTi_GB2312" panose="02010609030101010101" pitchFamily="49" charset="-122"/>
                <a:ea typeface="KaiTi_GB2312" panose="02010609030101010101" pitchFamily="49" charset="-122"/>
              </a:rPr>
              <a:t>则删除</a:t>
            </a:r>
            <a:r>
              <a:rPr lang="en-US" sz="2800" b="0" i="0" dirty="0">
                <a:effectLst/>
                <a:latin typeface="KaiTi_GB2312" panose="02010609030101010101" pitchFamily="49" charset="-122"/>
                <a:ea typeface="KaiTi_GB2312" panose="02010609030101010101" pitchFamily="49" charset="-122"/>
              </a:rPr>
              <a:t>ed</a:t>
            </a:r>
            <a:br>
              <a:rPr lang="en-US" sz="2800" dirty="0">
                <a:latin typeface="KaiTi_GB2312" panose="02010609030101010101" pitchFamily="49" charset="-122"/>
                <a:ea typeface="KaiTi_GB2312" panose="02010609030101010101" pitchFamily="49" charset="-122"/>
              </a:rPr>
            </a:br>
            <a:r>
              <a:rPr lang="en-US" sz="2800" dirty="0">
                <a:latin typeface="KaiTi_GB2312" panose="02010609030101010101" pitchFamily="49" charset="-122"/>
                <a:ea typeface="KaiTi_GB2312" panose="02010609030101010101" pitchFamily="49" charset="-122"/>
              </a:rPr>
              <a:t>	</a:t>
            </a:r>
            <a:r>
              <a:rPr lang="zh-CN" altLang="en-US" sz="2800" b="0" i="0" dirty="0">
                <a:effectLst/>
                <a:latin typeface="KaiTi_GB2312" panose="02010609030101010101" pitchFamily="49" charset="-122"/>
                <a:ea typeface="KaiTi_GB2312" panose="02010609030101010101" pitchFamily="49" charset="-122"/>
              </a:rPr>
              <a:t>如果单词以</a:t>
            </a:r>
            <a:r>
              <a:rPr lang="en-US" sz="2800" b="0" i="0" dirty="0" err="1">
                <a:effectLst/>
                <a:latin typeface="KaiTi_GB2312" panose="02010609030101010101" pitchFamily="49" charset="-122"/>
                <a:ea typeface="KaiTi_GB2312" panose="02010609030101010101" pitchFamily="49" charset="-122"/>
              </a:rPr>
              <a:t>ing</a:t>
            </a:r>
            <a:r>
              <a:rPr lang="en-US" sz="2800" b="0" i="0" dirty="0">
                <a:effectLst/>
                <a:latin typeface="KaiTi_GB2312" panose="02010609030101010101" pitchFamily="49" charset="-122"/>
                <a:ea typeface="KaiTi_GB2312" panose="02010609030101010101" pitchFamily="49" charset="-122"/>
              </a:rPr>
              <a:t> </a:t>
            </a:r>
            <a:r>
              <a:rPr lang="zh-CN" altLang="en-US" sz="2800" b="0" i="0" dirty="0">
                <a:effectLst/>
                <a:latin typeface="KaiTi_GB2312" panose="02010609030101010101" pitchFamily="49" charset="-122"/>
                <a:ea typeface="KaiTi_GB2312" panose="02010609030101010101" pitchFamily="49" charset="-122"/>
              </a:rPr>
              <a:t>结尾</a:t>
            </a:r>
            <a:r>
              <a:rPr lang="en-US" altLang="zh-CN" sz="2800" b="0" i="0" dirty="0">
                <a:effectLst/>
                <a:latin typeface="KaiTi_GB2312" panose="02010609030101010101" pitchFamily="49" charset="-122"/>
                <a:ea typeface="KaiTi_GB2312" panose="02010609030101010101" pitchFamily="49" charset="-122"/>
              </a:rPr>
              <a:t>, </a:t>
            </a:r>
            <a:r>
              <a:rPr lang="zh-CN" altLang="en-US" sz="2800" b="0" i="0" dirty="0">
                <a:effectLst/>
                <a:latin typeface="KaiTi_GB2312" panose="02010609030101010101" pitchFamily="49" charset="-122"/>
                <a:ea typeface="KaiTi_GB2312" panose="02010609030101010101" pitchFamily="49" charset="-122"/>
              </a:rPr>
              <a:t>则删除</a:t>
            </a:r>
            <a:r>
              <a:rPr lang="en-US" sz="2800" b="0" i="0" dirty="0" err="1">
                <a:effectLst/>
                <a:latin typeface="KaiTi_GB2312" panose="02010609030101010101" pitchFamily="49" charset="-122"/>
                <a:ea typeface="KaiTi_GB2312" panose="02010609030101010101" pitchFamily="49" charset="-122"/>
              </a:rPr>
              <a:t>ing</a:t>
            </a:r>
            <a:br>
              <a:rPr lang="en-US" sz="2800" dirty="0">
                <a:latin typeface="KaiTi_GB2312" panose="02010609030101010101" pitchFamily="49" charset="-122"/>
                <a:ea typeface="KaiTi_GB2312" panose="02010609030101010101" pitchFamily="49" charset="-122"/>
              </a:rPr>
            </a:br>
            <a:r>
              <a:rPr lang="en-US" sz="2800" dirty="0">
                <a:latin typeface="KaiTi_GB2312" panose="02010609030101010101" pitchFamily="49" charset="-122"/>
                <a:ea typeface="KaiTi_GB2312" panose="02010609030101010101" pitchFamily="49" charset="-122"/>
              </a:rPr>
              <a:t>	</a:t>
            </a:r>
            <a:r>
              <a:rPr lang="zh-CN" altLang="en-US" sz="2800" b="0" i="0" dirty="0">
                <a:effectLst/>
                <a:latin typeface="KaiTi_GB2312" panose="02010609030101010101" pitchFamily="49" charset="-122"/>
                <a:ea typeface="KaiTi_GB2312" panose="02010609030101010101" pitchFamily="49" charset="-122"/>
              </a:rPr>
              <a:t>如果单词以</a:t>
            </a:r>
            <a:r>
              <a:rPr lang="en-US" sz="2800" b="0" i="0" dirty="0" err="1">
                <a:effectLst/>
                <a:latin typeface="KaiTi_GB2312" panose="02010609030101010101" pitchFamily="49" charset="-122"/>
                <a:ea typeface="KaiTi_GB2312" panose="02010609030101010101" pitchFamily="49" charset="-122"/>
              </a:rPr>
              <a:t>ly</a:t>
            </a:r>
            <a:r>
              <a:rPr lang="zh-CN" altLang="en-US" sz="2800" b="0" i="0" dirty="0">
                <a:effectLst/>
                <a:latin typeface="KaiTi_GB2312" panose="02010609030101010101" pitchFamily="49" charset="-122"/>
                <a:ea typeface="KaiTi_GB2312" panose="02010609030101010101" pitchFamily="49" charset="-122"/>
              </a:rPr>
              <a:t>结尾</a:t>
            </a:r>
            <a:r>
              <a:rPr lang="en-US" altLang="zh-CN" sz="2800" b="0" i="0" dirty="0">
                <a:effectLst/>
                <a:latin typeface="KaiTi_GB2312" panose="02010609030101010101" pitchFamily="49" charset="-122"/>
                <a:ea typeface="KaiTi_GB2312" panose="02010609030101010101" pitchFamily="49" charset="-122"/>
              </a:rPr>
              <a:t>, </a:t>
            </a:r>
            <a:r>
              <a:rPr lang="zh-CN" altLang="en-US" sz="2800" b="0" i="0" dirty="0">
                <a:effectLst/>
                <a:latin typeface="KaiTi_GB2312" panose="02010609030101010101" pitchFamily="49" charset="-122"/>
                <a:ea typeface="KaiTi_GB2312" panose="02010609030101010101" pitchFamily="49" charset="-122"/>
              </a:rPr>
              <a:t>则删除</a:t>
            </a:r>
            <a:r>
              <a:rPr lang="en-US" sz="2800" b="0" i="0" dirty="0" err="1">
                <a:effectLst/>
                <a:latin typeface="KaiTi_GB2312" panose="02010609030101010101" pitchFamily="49" charset="-122"/>
                <a:ea typeface="KaiTi_GB2312" panose="02010609030101010101" pitchFamily="49" charset="-122"/>
              </a:rPr>
              <a:t>ly</a:t>
            </a:r>
            <a:br>
              <a:rPr lang="en-US" b="0" i="0" dirty="0">
                <a:solidFill>
                  <a:srgbClr val="5D6879"/>
                </a:solidFill>
                <a:effectLst/>
                <a:latin typeface="Lato" panose="020F0502020204030203" pitchFamily="34" charset="0"/>
              </a:rPr>
            </a:br>
            <a:endParaRPr lang="en-US" b="0" i="0" dirty="0">
              <a:solidFill>
                <a:srgbClr val="5D6879"/>
              </a:solidFill>
              <a:effectLst/>
              <a:latin typeface="Lato" panose="020F0502020204030203" pitchFamily="34" charset="0"/>
            </a:endParaRPr>
          </a:p>
        </p:txBody>
      </p:sp>
      <p:sp>
        <p:nvSpPr>
          <p:cNvPr id="3" name="TextBox 2"/>
          <p:cNvSpPr txBox="1"/>
          <p:nvPr/>
        </p:nvSpPr>
        <p:spPr>
          <a:xfrm>
            <a:off x="345045" y="5827713"/>
            <a:ext cx="8038934" cy="954107"/>
          </a:xfrm>
          <a:prstGeom prst="rect">
            <a:avLst/>
          </a:prstGeom>
          <a:noFill/>
        </p:spPr>
        <p:txBody>
          <a:bodyPr wrap="square">
            <a:spAutoFit/>
          </a:bodyPr>
          <a:lstStyle/>
          <a:p>
            <a:r>
              <a:rPr lang="zh-CN" altLang="en-US" sz="2800" dirty="0">
                <a:latin typeface="微软雅黑" panose="020B0503020204020204" pitchFamily="34" charset="-122"/>
                <a:ea typeface="微软雅黑" panose="020B0503020204020204" pitchFamily="34" charset="-122"/>
              </a:rPr>
              <a:t>但是无法处理特殊变形（如：</a:t>
            </a:r>
            <a:r>
              <a:rPr lang="en-US" sz="2800" dirty="0" err="1">
                <a:latin typeface="微软雅黑" panose="020B0503020204020204" pitchFamily="34" charset="-122"/>
                <a:ea typeface="微软雅黑" panose="020B0503020204020204" pitchFamily="34" charset="-122"/>
              </a:rPr>
              <a:t>ran，took</a:t>
            </a:r>
            <a:r>
              <a:rPr lang="en-US" sz="2800" dirty="0">
                <a:latin typeface="微软雅黑" panose="020B0503020204020204" pitchFamily="34" charset="-122"/>
                <a:ea typeface="微软雅黑" panose="020B0503020204020204" pitchFamily="34" charset="-122"/>
              </a:rPr>
              <a:t> </a:t>
            </a:r>
            <a:r>
              <a:rPr lang="zh-CN" altLang="en-US" sz="2800" dirty="0">
                <a:latin typeface="微软雅黑" panose="020B0503020204020204" pitchFamily="34" charset="-122"/>
                <a:ea typeface="微软雅黑" panose="020B0503020204020204" pitchFamily="34" charset="-122"/>
              </a:rPr>
              <a:t>等）</a:t>
            </a:r>
            <a:br>
              <a:rPr lang="zh-CN" altLang="en-US" sz="2800" dirty="0">
                <a:latin typeface="微软雅黑" panose="020B0503020204020204" pitchFamily="34" charset="-122"/>
                <a:ea typeface="微软雅黑" panose="020B0503020204020204" pitchFamily="34" charset="-122"/>
              </a:rPr>
            </a:br>
            <a:endParaRPr lang="en-US" sz="2800" dirty="0">
              <a:latin typeface="微软雅黑" panose="020B0503020204020204" pitchFamily="34" charset="-122"/>
              <a:ea typeface="微软雅黑" panose="020B0503020204020204" pitchFamily="34" charset="-122"/>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a:spLocks noChangeArrowheads="1"/>
          </p:cNvSpPr>
          <p:nvPr/>
        </p:nvSpPr>
        <p:spPr bwMode="auto">
          <a:xfrm>
            <a:off x="695507" y="1963646"/>
            <a:ext cx="5676900" cy="1706956"/>
          </a:xfrm>
          <a:prstGeom prst="rect">
            <a:avLst/>
          </a:prstGeom>
          <a:solidFill>
            <a:schemeClr val="accent1">
              <a:lumMod val="20000"/>
              <a:lumOff val="80000"/>
            </a:schemeClr>
          </a:solidFill>
          <a:ln>
            <a:no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6" name="平行四边形 4"/>
          <p:cNvSpPr>
            <a:spLocks noChangeArrowheads="1"/>
          </p:cNvSpPr>
          <p:nvPr/>
        </p:nvSpPr>
        <p:spPr bwMode="auto">
          <a:xfrm>
            <a:off x="6762750" y="342900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7" name="平行四边形 5"/>
          <p:cNvSpPr>
            <a:spLocks noChangeArrowheads="1"/>
          </p:cNvSpPr>
          <p:nvPr/>
        </p:nvSpPr>
        <p:spPr bwMode="auto">
          <a:xfrm flipV="1">
            <a:off x="6762750" y="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nvGrpSpPr>
          <p:cNvPr id="16422" name="组合 7"/>
          <p:cNvGrpSpPr/>
          <p:nvPr/>
        </p:nvGrpSpPr>
        <p:grpSpPr bwMode="auto">
          <a:xfrm>
            <a:off x="2362200" y="2183110"/>
            <a:ext cx="3736976" cy="534629"/>
            <a:chOff x="1129" y="-1"/>
            <a:chExt cx="5407385" cy="535340"/>
          </a:xfrm>
        </p:grpSpPr>
        <p:sp>
          <p:nvSpPr>
            <p:cNvPr id="16426" name="矩形 11"/>
            <p:cNvSpPr>
              <a:spLocks noChangeArrowheads="1"/>
            </p:cNvSpPr>
            <p:nvPr/>
          </p:nvSpPr>
          <p:spPr bwMode="auto">
            <a:xfrm>
              <a:off x="1129" y="-1"/>
              <a:ext cx="5402788" cy="535340"/>
            </a:xfrm>
            <a:prstGeom prst="rect">
              <a:avLst/>
            </a:prstGeom>
            <a:noFill/>
            <a:ln w="9525">
              <a:solidFill>
                <a:srgbClr val="404040"/>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7" name="Rectangle 6"/>
            <p:cNvSpPr>
              <a:spLocks noChangeArrowheads="1"/>
            </p:cNvSpPr>
            <p:nvPr/>
          </p:nvSpPr>
          <p:spPr bwMode="auto">
            <a:xfrm>
              <a:off x="532479" y="45775"/>
              <a:ext cx="4876035"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语言中的词汇</a:t>
              </a:r>
            </a:p>
          </p:txBody>
        </p:sp>
      </p:grpSp>
      <p:grpSp>
        <p:nvGrpSpPr>
          <p:cNvPr id="16423" name="组合 8"/>
          <p:cNvGrpSpPr/>
          <p:nvPr/>
        </p:nvGrpSpPr>
        <p:grpSpPr bwMode="auto">
          <a:xfrm>
            <a:off x="847724" y="2183111"/>
            <a:ext cx="1328550" cy="488950"/>
            <a:chOff x="0" y="0"/>
            <a:chExt cx="1328685" cy="489600"/>
          </a:xfrm>
        </p:grpSpPr>
        <p:sp>
          <p:nvSpPr>
            <p:cNvPr id="16424" name="矩形 9"/>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25" name="文本框 10"/>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6" name="组合 14"/>
          <p:cNvGrpSpPr/>
          <p:nvPr/>
        </p:nvGrpSpPr>
        <p:grpSpPr bwMode="auto">
          <a:xfrm>
            <a:off x="2365375" y="3819232"/>
            <a:ext cx="3733800" cy="488950"/>
            <a:chOff x="1129" y="0"/>
            <a:chExt cx="5402789" cy="489600"/>
          </a:xfrm>
        </p:grpSpPr>
        <p:sp>
          <p:nvSpPr>
            <p:cNvPr id="16420" name="矩形 18"/>
            <p:cNvSpPr>
              <a:spLocks noChangeArrowheads="1"/>
            </p:cNvSpPr>
            <p:nvPr/>
          </p:nvSpPr>
          <p:spPr bwMode="auto">
            <a:xfrm>
              <a:off x="1129" y="0"/>
              <a:ext cx="5402789" cy="489600"/>
            </a:xfrm>
            <a:prstGeom prst="rect">
              <a:avLst/>
            </a:prstGeom>
            <a:noFill/>
            <a:ln w="9525">
              <a:solidFill>
                <a:srgbClr val="404040"/>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1" name="Rectangle 6"/>
            <p:cNvSpPr>
              <a:spLocks noChangeArrowheads="1"/>
            </p:cNvSpPr>
            <p:nvPr/>
          </p:nvSpPr>
          <p:spPr bwMode="auto">
            <a:xfrm>
              <a:off x="532478" y="45775"/>
              <a:ext cx="486684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词语规范化</a:t>
              </a:r>
            </a:p>
          </p:txBody>
        </p:sp>
      </p:grpSp>
      <p:grpSp>
        <p:nvGrpSpPr>
          <p:cNvPr id="16417" name="组合 15"/>
          <p:cNvGrpSpPr/>
          <p:nvPr/>
        </p:nvGrpSpPr>
        <p:grpSpPr bwMode="auto">
          <a:xfrm>
            <a:off x="850900" y="3819232"/>
            <a:ext cx="1328550" cy="488950"/>
            <a:chOff x="0" y="0"/>
            <a:chExt cx="1328685" cy="489600"/>
          </a:xfrm>
        </p:grpSpPr>
        <p:sp>
          <p:nvSpPr>
            <p:cNvPr id="16418" name="矩形 16"/>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9" name="文本框 17"/>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0" name="组合 21"/>
          <p:cNvGrpSpPr/>
          <p:nvPr/>
        </p:nvGrpSpPr>
        <p:grpSpPr bwMode="auto">
          <a:xfrm>
            <a:off x="2362200" y="4479632"/>
            <a:ext cx="3733800" cy="488950"/>
            <a:chOff x="1129" y="0"/>
            <a:chExt cx="5402789" cy="489600"/>
          </a:xfrm>
        </p:grpSpPr>
        <p:sp>
          <p:nvSpPr>
            <p:cNvPr id="16414" name="矩形 25"/>
            <p:cNvSpPr>
              <a:spLocks noChangeArrowheads="1"/>
            </p:cNvSpPr>
            <p:nvPr/>
          </p:nvSpPr>
          <p:spPr bwMode="auto">
            <a:xfrm>
              <a:off x="1129" y="0"/>
              <a:ext cx="5402789" cy="489600"/>
            </a:xfrm>
            <a:prstGeom prst="rect">
              <a:avLst/>
            </a:prstGeom>
            <a:noFill/>
            <a:ln w="9525">
              <a:solidFill>
                <a:srgbClr val="404040"/>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15" name="Rectangle 6"/>
            <p:cNvSpPr>
              <a:spLocks noChangeArrowheads="1"/>
            </p:cNvSpPr>
            <p:nvPr/>
          </p:nvSpPr>
          <p:spPr bwMode="auto">
            <a:xfrm>
              <a:off x="532478" y="45775"/>
              <a:ext cx="40100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中文分词</a:t>
              </a:r>
            </a:p>
          </p:txBody>
        </p:sp>
      </p:grpSp>
      <p:grpSp>
        <p:nvGrpSpPr>
          <p:cNvPr id="16411" name="组合 22"/>
          <p:cNvGrpSpPr/>
          <p:nvPr/>
        </p:nvGrpSpPr>
        <p:grpSpPr bwMode="auto">
          <a:xfrm>
            <a:off x="847725" y="4479632"/>
            <a:ext cx="1328550" cy="488950"/>
            <a:chOff x="0" y="0"/>
            <a:chExt cx="1328685" cy="489600"/>
          </a:xfrm>
        </p:grpSpPr>
        <p:sp>
          <p:nvSpPr>
            <p:cNvPr id="16412" name="矩形 23"/>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3" name="文本框 24"/>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grpSp>
      <p:grpSp>
        <p:nvGrpSpPr>
          <p:cNvPr id="16392" name="组合 34"/>
          <p:cNvGrpSpPr/>
          <p:nvPr/>
        </p:nvGrpSpPr>
        <p:grpSpPr bwMode="auto">
          <a:xfrm>
            <a:off x="456880" y="563859"/>
            <a:ext cx="2701925" cy="900113"/>
            <a:chOff x="0" y="0"/>
            <a:chExt cx="2702007" cy="899374"/>
          </a:xfrm>
        </p:grpSpPr>
        <p:grpSp>
          <p:nvGrpSpPr>
            <p:cNvPr id="16400" name="组合 35"/>
            <p:cNvGrpSpPr/>
            <p:nvPr/>
          </p:nvGrpSpPr>
          <p:grpSpPr bwMode="auto">
            <a:xfrm>
              <a:off x="0" y="0"/>
              <a:ext cx="2702007" cy="849531"/>
              <a:chOff x="0" y="0"/>
              <a:chExt cx="2702007" cy="849531"/>
            </a:xfrm>
          </p:grpSpPr>
          <p:sp>
            <p:nvSpPr>
              <p:cNvPr id="16402" name="文本框 37"/>
              <p:cNvSpPr txBox="1">
                <a:spLocks noChangeArrowheads="1"/>
              </p:cNvSpPr>
              <p:nvPr/>
            </p:nvSpPr>
            <p:spPr bwMode="auto">
              <a:xfrm>
                <a:off x="0" y="0"/>
                <a:ext cx="143256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US" sz="3600" b="1">
                    <a:solidFill>
                      <a:srgbClr val="000000"/>
                    </a:solidFill>
                    <a:latin typeface="微软雅黑" panose="020B0503020204020204" pitchFamily="34" charset="-122"/>
                    <a:ea typeface="微软雅黑" panose="020B0503020204020204" pitchFamily="34" charset="-122"/>
                  </a:rPr>
                  <a:t>目</a:t>
                </a:r>
                <a:r>
                  <a:rPr lang="zh-CN" altLang="en-US" sz="3600" b="1">
                    <a:solidFill>
                      <a:srgbClr val="0070C0"/>
                    </a:solidFill>
                    <a:latin typeface="微软雅黑" panose="020B0503020204020204" pitchFamily="34" charset="-122"/>
                    <a:ea typeface="微软雅黑" panose="020B0503020204020204" pitchFamily="34" charset="-122"/>
                  </a:rPr>
                  <a:t>录</a:t>
                </a:r>
              </a:p>
            </p:txBody>
          </p:sp>
          <p:cxnSp>
            <p:nvCxnSpPr>
              <p:cNvPr id="16403" name="直接连接符 38"/>
              <p:cNvCxnSpPr>
                <a:cxnSpLocks noChangeShapeType="1"/>
              </p:cNvCxnSpPr>
              <p:nvPr/>
            </p:nvCxnSpPr>
            <p:spPr bwMode="auto">
              <a:xfrm>
                <a:off x="150817" y="850201"/>
                <a:ext cx="2551190" cy="0"/>
              </a:xfrm>
              <a:prstGeom prst="line">
                <a:avLst/>
              </a:prstGeom>
              <a:noFill/>
              <a:ln w="6350">
                <a:solidFill>
                  <a:srgbClr val="7F7F7F"/>
                </a:solidFill>
                <a:round/>
              </a:ln>
              <a:extLst>
                <a:ext uri="{909E8E84-426E-40DD-AFC4-6F175D3DCCD1}">
                  <a14:hiddenFill xmlns:a14="http://schemas.microsoft.com/office/drawing/2010/main">
                    <a:noFill/>
                  </a14:hiddenFill>
                </a:ext>
              </a:extLst>
            </p:spPr>
          </p:cxnSp>
        </p:grpSp>
        <p:sp>
          <p:nvSpPr>
            <p:cNvPr id="16401" name="文本框 36"/>
            <p:cNvSpPr txBox="1">
              <a:spLocks noChangeArrowheads="1"/>
            </p:cNvSpPr>
            <p:nvPr/>
          </p:nvSpPr>
          <p:spPr bwMode="auto">
            <a:xfrm>
              <a:off x="527947" y="499264"/>
              <a:ext cx="143256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2000" b="1">
                  <a:solidFill>
                    <a:srgbClr val="0070C0"/>
                  </a:solidFill>
                  <a:latin typeface="微软雅黑" panose="020B0503020204020204" pitchFamily="34" charset="-122"/>
                  <a:ea typeface="微软雅黑" panose="020B0503020204020204" pitchFamily="34" charset="-122"/>
                </a:rPr>
                <a:t>Contents</a:t>
              </a:r>
              <a:endParaRPr lang="zh-CN" altLang="en-US" sz="2000" b="1">
                <a:solidFill>
                  <a:srgbClr val="0070C0"/>
                </a:solidFill>
                <a:latin typeface="微软雅黑" panose="020B0503020204020204" pitchFamily="34" charset="-122"/>
                <a:ea typeface="微软雅黑" panose="020B0503020204020204" pitchFamily="34" charset="-122"/>
              </a:endParaRPr>
            </a:p>
          </p:txBody>
        </p:sp>
      </p:grpSp>
      <p:sp>
        <p:nvSpPr>
          <p:cNvPr id="2" name="Slide Number Placeholder 1"/>
          <p:cNvSpPr>
            <a:spLocks noGrp="1"/>
          </p:cNvSpPr>
          <p:nvPr>
            <p:ph type="sldNum" sz="quarter" idx="12"/>
          </p:nvPr>
        </p:nvSpPr>
        <p:spPr/>
        <p:txBody>
          <a:bodyPr/>
          <a:lstStyle/>
          <a:p>
            <a:fld id="{465717F2-DE62-A445-9F03-50055757659A}" type="slidenum">
              <a:rPr lang="zh-CN" altLang="en-US" smtClean="0"/>
              <a:t>3</a:t>
            </a:fld>
            <a:endParaRPr lang="zh-CN" altLang="en-US"/>
          </a:p>
        </p:txBody>
      </p:sp>
      <p:grpSp>
        <p:nvGrpSpPr>
          <p:cNvPr id="3" name="组合 21"/>
          <p:cNvGrpSpPr/>
          <p:nvPr/>
        </p:nvGrpSpPr>
        <p:grpSpPr bwMode="auto">
          <a:xfrm>
            <a:off x="2362200" y="5140032"/>
            <a:ext cx="3733800" cy="488950"/>
            <a:chOff x="1129" y="0"/>
            <a:chExt cx="5402789" cy="489600"/>
          </a:xfrm>
        </p:grpSpPr>
        <p:sp>
          <p:nvSpPr>
            <p:cNvPr id="4" name="矩形 25"/>
            <p:cNvSpPr>
              <a:spLocks noChangeArrowheads="1"/>
            </p:cNvSpPr>
            <p:nvPr/>
          </p:nvSpPr>
          <p:spPr bwMode="auto">
            <a:xfrm>
              <a:off x="1129" y="0"/>
              <a:ext cx="5402789" cy="489600"/>
            </a:xfrm>
            <a:prstGeom prst="rect">
              <a:avLst/>
            </a:prstGeom>
            <a:noFill/>
            <a:ln w="9525">
              <a:solidFill>
                <a:srgbClr val="404040"/>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5" name="Rectangle 6"/>
            <p:cNvSpPr>
              <a:spLocks noChangeArrowheads="1"/>
            </p:cNvSpPr>
            <p:nvPr/>
          </p:nvSpPr>
          <p:spPr bwMode="auto">
            <a:xfrm>
              <a:off x="532478" y="45775"/>
              <a:ext cx="40100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词性标注</a:t>
              </a:r>
            </a:p>
          </p:txBody>
        </p:sp>
      </p:grpSp>
      <p:grpSp>
        <p:nvGrpSpPr>
          <p:cNvPr id="6" name="组合 22"/>
          <p:cNvGrpSpPr/>
          <p:nvPr/>
        </p:nvGrpSpPr>
        <p:grpSpPr bwMode="auto">
          <a:xfrm>
            <a:off x="847725" y="5140032"/>
            <a:ext cx="1328550" cy="488950"/>
            <a:chOff x="0" y="0"/>
            <a:chExt cx="1328685" cy="489600"/>
          </a:xfrm>
        </p:grpSpPr>
        <p:sp>
          <p:nvSpPr>
            <p:cNvPr id="7" name="矩形 23"/>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24"/>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2.4</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grpSp>
      <p:sp>
        <p:nvSpPr>
          <p:cNvPr id="9" name="TextBox 8"/>
          <p:cNvSpPr txBox="1"/>
          <p:nvPr/>
        </p:nvSpPr>
        <p:spPr>
          <a:xfrm>
            <a:off x="1518446" y="2657976"/>
            <a:ext cx="6222670" cy="961225"/>
          </a:xfrm>
          <a:prstGeom prst="rect">
            <a:avLst/>
          </a:prstGeom>
          <a:noFill/>
        </p:spPr>
        <p:txBody>
          <a:bodyPr wrap="square">
            <a:spAutoFit/>
          </a:bodyPr>
          <a:lstStyle/>
          <a:p>
            <a:pPr>
              <a:lnSpc>
                <a:spcPct val="150000"/>
              </a:lnSpc>
            </a:pPr>
            <a:r>
              <a:rPr lang="en-US" altLang="zh-CN" sz="2000" b="1" dirty="0">
                <a:solidFill>
                  <a:srgbClr val="0070C0"/>
                </a:solidFill>
                <a:latin typeface="微软雅黑" panose="020B0503020204020204" pitchFamily="34" charset="-122"/>
                <a:ea typeface="微软雅黑" panose="020B0503020204020204" pitchFamily="34" charset="-122"/>
              </a:rPr>
              <a:t>2.1.1 </a:t>
            </a:r>
            <a:r>
              <a:rPr lang="zh-CN" altLang="en-US" sz="2000" b="1" dirty="0">
                <a:solidFill>
                  <a:srgbClr val="0070C0"/>
                </a:solidFill>
                <a:latin typeface="微软雅黑" panose="020B0503020204020204" pitchFamily="34" charset="-122"/>
                <a:ea typeface="微软雅黑" panose="020B0503020204020204" pitchFamily="34" charset="-122"/>
              </a:rPr>
              <a:t>词的形态学</a:t>
            </a:r>
            <a:endParaRPr lang="en-US" altLang="zh-CN" sz="2000" b="1" dirty="0">
              <a:solidFill>
                <a:srgbClr val="0070C0"/>
              </a:solidFill>
              <a:latin typeface="微软雅黑" panose="020B0503020204020204" pitchFamily="34" charset="-122"/>
              <a:ea typeface="微软雅黑" panose="020B0503020204020204" pitchFamily="34" charset="-122"/>
            </a:endParaRPr>
          </a:p>
          <a:p>
            <a:pPr>
              <a:lnSpc>
                <a:spcPct val="150000"/>
              </a:lnSpc>
            </a:pPr>
            <a:r>
              <a:rPr lang="en-US" altLang="zh-CN" sz="2000" b="1" dirty="0">
                <a:solidFill>
                  <a:srgbClr val="0070C0"/>
                </a:solidFill>
                <a:latin typeface="微软雅黑" panose="020B0503020204020204" pitchFamily="34" charset="-122"/>
                <a:ea typeface="微软雅黑" panose="020B0503020204020204" pitchFamily="34" charset="-122"/>
              </a:rPr>
              <a:t>2.1.2 </a:t>
            </a:r>
            <a:r>
              <a:rPr lang="zh-CN" altLang="en-US" sz="2000" b="1" dirty="0">
                <a:solidFill>
                  <a:srgbClr val="0070C0"/>
                </a:solidFill>
                <a:latin typeface="微软雅黑" panose="020B0503020204020204" pitchFamily="34" charset="-122"/>
                <a:ea typeface="微软雅黑" panose="020B0503020204020204" pitchFamily="34" charset="-122"/>
              </a:rPr>
              <a:t>词的词性</a:t>
            </a:r>
            <a:endParaRPr lang="en-US" altLang="zh-CN" sz="2000" b="1" dirty="0">
              <a:solidFill>
                <a:srgbClr val="0070C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checkerboard(across)">
                                      <p:cBhvr>
                                        <p:cTn id="7" dur="500"/>
                                        <p:tgtEl>
                                          <p:spTgt spid="9"/>
                                        </p:tgtEl>
                                      </p:cBhvr>
                                    </p:animEffect>
                                  </p:childTnLst>
                                </p:cTn>
                              </p:par>
                              <p:par>
                                <p:cTn id="8" presetID="5" presetClass="entr" presetSubtype="10" fill="hold" nodeType="withEffect">
                                  <p:stCondLst>
                                    <p:cond delay="0"/>
                                  </p:stCondLst>
                                  <p:childTnLst>
                                    <p:set>
                                      <p:cBhvr>
                                        <p:cTn id="9" dur="1" fill="hold">
                                          <p:stCondLst>
                                            <p:cond delay="0"/>
                                          </p:stCondLst>
                                        </p:cTn>
                                        <p:tgtEl>
                                          <p:spTgt spid="16423"/>
                                        </p:tgtEl>
                                        <p:attrNameLst>
                                          <p:attrName>style.visibility</p:attrName>
                                        </p:attrNameLst>
                                      </p:cBhvr>
                                      <p:to>
                                        <p:strVal val="visible"/>
                                      </p:to>
                                    </p:set>
                                    <p:animEffect transition="in" filter="checkerboard(across)">
                                      <p:cBhvr>
                                        <p:cTn id="10" dur="500"/>
                                        <p:tgtEl>
                                          <p:spTgt spid="16423"/>
                                        </p:tgtEl>
                                      </p:cBhvr>
                                    </p:animEffect>
                                  </p:childTnLst>
                                </p:cTn>
                              </p:par>
                              <p:par>
                                <p:cTn id="11" presetID="5" presetClass="entr" presetSubtype="10" fill="hold" nodeType="withEffect">
                                  <p:stCondLst>
                                    <p:cond delay="0"/>
                                  </p:stCondLst>
                                  <p:childTnLst>
                                    <p:set>
                                      <p:cBhvr>
                                        <p:cTn id="12" dur="1" fill="hold">
                                          <p:stCondLst>
                                            <p:cond delay="0"/>
                                          </p:stCondLst>
                                        </p:cTn>
                                        <p:tgtEl>
                                          <p:spTgt spid="16422"/>
                                        </p:tgtEl>
                                        <p:attrNameLst>
                                          <p:attrName>style.visibility</p:attrName>
                                        </p:attrNameLst>
                                      </p:cBhvr>
                                      <p:to>
                                        <p:strVal val="visible"/>
                                      </p:to>
                                    </p:set>
                                    <p:animEffect transition="in" filter="checkerboard(across)">
                                      <p:cBhvr>
                                        <p:cTn id="13" dur="500"/>
                                        <p:tgtEl>
                                          <p:spTgt spid="16422"/>
                                        </p:tgtEl>
                                      </p:cBhvr>
                                    </p:animEffect>
                                  </p:childTnLst>
                                </p:cTn>
                              </p:par>
                              <p:par>
                                <p:cTn id="14" presetID="5" presetClass="entr" presetSubtype="1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checkerboard(across)">
                                      <p:cBhvr>
                                        <p:cTn id="1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9"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2.2.3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p:cNvSpPr>
            <a:spLocks noChangeArrowheads="1"/>
          </p:cNvSpPr>
          <p:nvPr/>
        </p:nvSpPr>
        <p:spPr bwMode="auto">
          <a:xfrm>
            <a:off x="1199406"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词干提取</a:t>
            </a:r>
          </a:p>
        </p:txBody>
      </p:sp>
      <p:grpSp>
        <p:nvGrpSpPr>
          <p:cNvPr id="18438" name="组合 11"/>
          <p:cNvGrpSpPr/>
          <p:nvPr/>
        </p:nvGrpSpPr>
        <p:grpSpPr bwMode="auto">
          <a:xfrm>
            <a:off x="11480800" y="479425"/>
            <a:ext cx="333375" cy="333375"/>
            <a:chOff x="0" y="0"/>
            <a:chExt cx="449943" cy="449943"/>
          </a:xfrm>
        </p:grpSpPr>
        <p:sp>
          <p:nvSpPr>
            <p:cNvPr id="18463" name="椭圆 9"/>
            <p:cNvSpPr>
              <a:spLocks noChangeArrowheads="1"/>
            </p:cNvSpPr>
            <p:nvPr/>
          </p:nvSpPr>
          <p:spPr bwMode="auto">
            <a:xfrm>
              <a:off x="0" y="0"/>
              <a:ext cx="449943" cy="449943"/>
            </a:xfrm>
            <a:prstGeom prst="ellipse">
              <a:avLst/>
            </a:prstGeom>
            <a:noFill/>
            <a:ln w="28575">
              <a:solidFill>
                <a:schemeClr val="bg1"/>
              </a:solidFill>
              <a:rou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p:cNvSpPr>
            <a:spLocks noGrp="1"/>
          </p:cNvSpPr>
          <p:nvPr>
            <p:ph type="sldNum" sz="quarter" idx="12"/>
          </p:nvPr>
        </p:nvSpPr>
        <p:spPr/>
        <p:txBody>
          <a:bodyPr/>
          <a:lstStyle/>
          <a:p>
            <a:fld id="{465717F2-DE62-A445-9F03-50055757659A}" type="slidenum">
              <a:rPr lang="zh-CN" altLang="en-US" smtClean="0"/>
              <a:t>30</a:t>
            </a:fld>
            <a:endParaRPr lang="zh-CN" altLang="en-US"/>
          </a:p>
        </p:txBody>
      </p:sp>
      <p:sp>
        <p:nvSpPr>
          <p:cNvPr id="5" name="TextBox 4"/>
          <p:cNvSpPr txBox="1"/>
          <p:nvPr/>
        </p:nvSpPr>
        <p:spPr>
          <a:xfrm>
            <a:off x="345045" y="1030287"/>
            <a:ext cx="11501910" cy="581698"/>
          </a:xfrm>
          <a:prstGeom prst="rect">
            <a:avLst/>
          </a:prstGeom>
          <a:noFill/>
        </p:spPr>
        <p:txBody>
          <a:bodyPr wrap="square">
            <a:spAutoFit/>
          </a:bodyPr>
          <a:lstStyle/>
          <a:p>
            <a:pPr>
              <a:lnSpc>
                <a:spcPct val="125000"/>
              </a:lnSpc>
            </a:pPr>
            <a:r>
              <a:rPr lang="zh-CN" altLang="en-US" sz="2800" b="1" dirty="0">
                <a:latin typeface="微软雅黑" panose="020B0503020204020204" pitchFamily="34" charset="-122"/>
                <a:ea typeface="微软雅黑" panose="020B0503020204020204" pitchFamily="34" charset="-122"/>
              </a:rPr>
              <a:t>后缀替代</a:t>
            </a:r>
            <a:r>
              <a:rPr lang="zh-CN" altLang="en-US" sz="2800" dirty="0">
                <a:latin typeface="微软雅黑" panose="020B0503020204020204" pitchFamily="34" charset="-122"/>
                <a:ea typeface="微软雅黑" panose="020B0503020204020204" pitchFamily="34" charset="-122"/>
              </a:rPr>
              <a:t>（</a:t>
            </a:r>
            <a:r>
              <a:rPr lang="en-US" altLang="zh-CN" sz="2800" dirty="0">
                <a:latin typeface="微软雅黑" panose="020B0503020204020204" pitchFamily="34" charset="-122"/>
                <a:ea typeface="微软雅黑" panose="020B0503020204020204" pitchFamily="34" charset="-122"/>
              </a:rPr>
              <a:t>Suffix Substitution</a:t>
            </a:r>
            <a:r>
              <a:rPr lang="zh-CN" altLang="en-US" sz="2800" dirty="0">
                <a:latin typeface="微软雅黑" panose="020B0503020204020204" pitchFamily="34" charset="-122"/>
                <a:ea typeface="微软雅黑" panose="020B0503020204020204" pitchFamily="34" charset="-122"/>
              </a:rPr>
              <a:t>）算法将单词后缀替换为另外一个后缀。</a:t>
            </a:r>
            <a:endParaRPr lang="en-US" sz="2800" dirty="0">
              <a:latin typeface="微软雅黑" panose="020B0503020204020204" pitchFamily="34" charset="-122"/>
              <a:ea typeface="微软雅黑" panose="020B0503020204020204" pitchFamily="34" charset="-122"/>
            </a:endParaRPr>
          </a:p>
        </p:txBody>
      </p:sp>
      <p:sp>
        <p:nvSpPr>
          <p:cNvPr id="8" name="TextBox 7"/>
          <p:cNvSpPr txBox="1"/>
          <p:nvPr/>
        </p:nvSpPr>
        <p:spPr>
          <a:xfrm>
            <a:off x="345045" y="2200097"/>
            <a:ext cx="11501910" cy="1969770"/>
          </a:xfrm>
          <a:prstGeom prst="rect">
            <a:avLst/>
          </a:prstGeom>
          <a:noFill/>
        </p:spPr>
        <p:txBody>
          <a:bodyPr wrap="square">
            <a:spAutoFit/>
          </a:bodyPr>
          <a:lstStyle/>
          <a:p>
            <a:pPr algn="just"/>
            <a:r>
              <a:rPr lang="zh-CN" altLang="en-US" sz="2800" dirty="0">
                <a:latin typeface="微软雅黑" panose="020B0503020204020204" pitchFamily="34" charset="-122"/>
                <a:ea typeface="微软雅黑" panose="020B0503020204020204" pitchFamily="34" charset="-122"/>
              </a:rPr>
              <a:t>例如：</a:t>
            </a:r>
            <a:endParaRPr lang="en-US" altLang="zh-CN" sz="2800" dirty="0">
              <a:latin typeface="微软雅黑" panose="020B0503020204020204" pitchFamily="34" charset="-122"/>
              <a:ea typeface="微软雅黑" panose="020B0503020204020204" pitchFamily="34" charset="-122"/>
            </a:endParaRPr>
          </a:p>
          <a:p>
            <a:r>
              <a:rPr lang="en-US" altLang="zh-CN" sz="2800" b="0" i="0" dirty="0">
                <a:effectLst/>
                <a:latin typeface="KaiTi_GB2312" panose="02010609030101010101" pitchFamily="49" charset="-122"/>
                <a:ea typeface="KaiTi_GB2312" panose="02010609030101010101" pitchFamily="49" charset="-122"/>
              </a:rPr>
              <a:t>	</a:t>
            </a:r>
            <a:r>
              <a:rPr lang="zh-CN" altLang="en-US" sz="2400" b="0" i="0" dirty="0">
                <a:effectLst/>
                <a:latin typeface="KaiTi_GB2312" panose="02010609030101010101" pitchFamily="49" charset="-122"/>
                <a:ea typeface="KaiTi_GB2312" panose="02010609030101010101" pitchFamily="49" charset="-122"/>
              </a:rPr>
              <a:t>如果单词以’</a:t>
            </a:r>
            <a:r>
              <a:rPr lang="en-US" altLang="zh-CN" sz="2400" b="0" i="0" dirty="0" err="1">
                <a:effectLst/>
                <a:latin typeface="KaiTi_GB2312" panose="02010609030101010101" pitchFamily="49" charset="-122"/>
                <a:ea typeface="KaiTi_GB2312" panose="02010609030101010101" pitchFamily="49" charset="-122"/>
              </a:rPr>
              <a:t>ational</a:t>
            </a:r>
            <a:r>
              <a:rPr lang="en-US" altLang="zh-CN" sz="2400" b="0" i="0" dirty="0">
                <a:effectLst/>
                <a:latin typeface="KaiTi_GB2312" panose="02010609030101010101" pitchFamily="49" charset="-122"/>
                <a:ea typeface="KaiTi_GB2312" panose="02010609030101010101" pitchFamily="49" charset="-122"/>
              </a:rPr>
              <a:t>’ </a:t>
            </a:r>
            <a:r>
              <a:rPr lang="zh-CN" altLang="en-US" sz="2400" b="0" i="0" dirty="0">
                <a:effectLst/>
                <a:latin typeface="KaiTi_GB2312" panose="02010609030101010101" pitchFamily="49" charset="-122"/>
                <a:ea typeface="KaiTi_GB2312" panose="02010609030101010101" pitchFamily="49" charset="-122"/>
              </a:rPr>
              <a:t>结尾</a:t>
            </a:r>
            <a:r>
              <a:rPr lang="en-US" altLang="zh-CN" sz="2400" b="0" i="0" dirty="0">
                <a:effectLst/>
                <a:latin typeface="KaiTi_GB2312" panose="02010609030101010101" pitchFamily="49" charset="-122"/>
                <a:ea typeface="KaiTi_GB2312" panose="02010609030101010101" pitchFamily="49" charset="-122"/>
              </a:rPr>
              <a:t>, </a:t>
            </a:r>
            <a:r>
              <a:rPr lang="zh-CN" altLang="en-US" sz="2400" b="0" i="0" dirty="0">
                <a:effectLst/>
                <a:latin typeface="KaiTi_GB2312" panose="02010609030101010101" pitchFamily="49" charset="-122"/>
                <a:ea typeface="KaiTi_GB2312" panose="02010609030101010101" pitchFamily="49" charset="-122"/>
              </a:rPr>
              <a:t>则替换为’</a:t>
            </a:r>
            <a:r>
              <a:rPr lang="en-US" altLang="zh-CN" sz="2400" b="0" i="0" dirty="0">
                <a:effectLst/>
                <a:latin typeface="KaiTi_GB2312" panose="02010609030101010101" pitchFamily="49" charset="-122"/>
                <a:ea typeface="KaiTi_GB2312" panose="02010609030101010101" pitchFamily="49" charset="-122"/>
              </a:rPr>
              <a:t>ate’</a:t>
            </a:r>
            <a:r>
              <a:rPr lang="zh-CN" altLang="en-US" sz="2400" b="0" i="0" dirty="0">
                <a:effectLst/>
                <a:latin typeface="KaiTi_GB2312" panose="02010609030101010101" pitchFamily="49" charset="-122"/>
                <a:ea typeface="KaiTi_GB2312" panose="02010609030101010101" pitchFamily="49" charset="-122"/>
              </a:rPr>
              <a:t>（</a:t>
            </a:r>
            <a:r>
              <a:rPr lang="en-US" altLang="zh-CN" sz="2400" b="0" i="0" dirty="0">
                <a:effectLst/>
                <a:latin typeface="KaiTi_GB2312" panose="02010609030101010101" pitchFamily="49" charset="-122"/>
                <a:ea typeface="KaiTi_GB2312" panose="02010609030101010101" pitchFamily="49" charset="-122"/>
              </a:rPr>
              <a:t>relational → relate</a:t>
            </a:r>
            <a:r>
              <a:rPr lang="zh-CN" altLang="en-US" sz="2400" b="0" i="0" dirty="0">
                <a:effectLst/>
                <a:latin typeface="KaiTi_GB2312" panose="02010609030101010101" pitchFamily="49" charset="-122"/>
                <a:ea typeface="KaiTi_GB2312" panose="02010609030101010101" pitchFamily="49" charset="-122"/>
              </a:rPr>
              <a:t>）</a:t>
            </a:r>
          </a:p>
          <a:p>
            <a:r>
              <a:rPr lang="en-US" altLang="zh-CN" sz="2400" b="0" i="0" dirty="0">
                <a:effectLst/>
                <a:latin typeface="KaiTi_GB2312" panose="02010609030101010101" pitchFamily="49" charset="-122"/>
                <a:ea typeface="KaiTi_GB2312" panose="02010609030101010101" pitchFamily="49" charset="-122"/>
              </a:rPr>
              <a:t>	</a:t>
            </a:r>
            <a:r>
              <a:rPr lang="zh-CN" altLang="en-US" sz="2400" b="0" i="0" dirty="0">
                <a:effectLst/>
                <a:latin typeface="KaiTi_GB2312" panose="02010609030101010101" pitchFamily="49" charset="-122"/>
                <a:ea typeface="KaiTi_GB2312" panose="02010609030101010101" pitchFamily="49" charset="-122"/>
              </a:rPr>
              <a:t>如果单词以’</a:t>
            </a:r>
            <a:r>
              <a:rPr lang="en-US" altLang="zh-CN" sz="2400" b="0" i="0" dirty="0" err="1">
                <a:effectLst/>
                <a:latin typeface="KaiTi_GB2312" panose="02010609030101010101" pitchFamily="49" charset="-122"/>
                <a:ea typeface="KaiTi_GB2312" panose="02010609030101010101" pitchFamily="49" charset="-122"/>
              </a:rPr>
              <a:t>ing</a:t>
            </a:r>
            <a:r>
              <a:rPr lang="en-US" altLang="zh-CN" sz="2400" b="0" i="0" dirty="0">
                <a:effectLst/>
                <a:latin typeface="KaiTi_GB2312" panose="02010609030101010101" pitchFamily="49" charset="-122"/>
                <a:ea typeface="KaiTi_GB2312" panose="02010609030101010101" pitchFamily="49" charset="-122"/>
              </a:rPr>
              <a:t>’ </a:t>
            </a:r>
            <a:r>
              <a:rPr lang="zh-CN" altLang="en-US" sz="2400" b="0" i="0" dirty="0">
                <a:effectLst/>
                <a:latin typeface="KaiTi_GB2312" panose="02010609030101010101" pitchFamily="49" charset="-122"/>
                <a:ea typeface="KaiTi_GB2312" panose="02010609030101010101" pitchFamily="49" charset="-122"/>
              </a:rPr>
              <a:t>结尾</a:t>
            </a:r>
            <a:r>
              <a:rPr lang="en-US" altLang="zh-CN" sz="2400" b="0" i="0" dirty="0">
                <a:effectLst/>
                <a:latin typeface="KaiTi_GB2312" panose="02010609030101010101" pitchFamily="49" charset="-122"/>
                <a:ea typeface="KaiTi_GB2312" panose="02010609030101010101" pitchFamily="49" charset="-122"/>
              </a:rPr>
              <a:t>, </a:t>
            </a:r>
            <a:r>
              <a:rPr lang="zh-CN" altLang="en-US" sz="2400" b="0" i="0" dirty="0">
                <a:effectLst/>
                <a:latin typeface="KaiTi_GB2312" panose="02010609030101010101" pitchFamily="49" charset="-122"/>
                <a:ea typeface="KaiTi_GB2312" panose="02010609030101010101" pitchFamily="49" charset="-122"/>
              </a:rPr>
              <a:t>则替换为’</a:t>
            </a:r>
            <a:r>
              <a:rPr lang="el-GR" altLang="zh-CN" sz="2400" b="0" i="0" dirty="0">
                <a:effectLst/>
                <a:latin typeface="KaiTi_GB2312" panose="02010609030101010101" pitchFamily="49" charset="-122"/>
                <a:ea typeface="KaiTi_GB2312" panose="02010609030101010101" pitchFamily="49" charset="-122"/>
              </a:rPr>
              <a:t>ε’</a:t>
            </a:r>
            <a:r>
              <a:rPr lang="zh-CN" altLang="el-GR" sz="2400" b="0" i="0" dirty="0">
                <a:effectLst/>
                <a:latin typeface="KaiTi_GB2312" panose="02010609030101010101" pitchFamily="49" charset="-122"/>
                <a:ea typeface="KaiTi_GB2312" panose="02010609030101010101" pitchFamily="49" charset="-122"/>
              </a:rPr>
              <a:t>（</a:t>
            </a:r>
            <a:r>
              <a:rPr lang="en-US" altLang="zh-CN" sz="2400" b="0" i="0" dirty="0">
                <a:effectLst/>
                <a:latin typeface="KaiTi_GB2312" panose="02010609030101010101" pitchFamily="49" charset="-122"/>
                <a:ea typeface="KaiTi_GB2312" panose="02010609030101010101" pitchFamily="49" charset="-122"/>
              </a:rPr>
              <a:t>working → work</a:t>
            </a:r>
            <a:r>
              <a:rPr lang="zh-CN" altLang="en-US" sz="2400" b="0" i="0" dirty="0">
                <a:effectLst/>
                <a:latin typeface="KaiTi_GB2312" panose="02010609030101010101" pitchFamily="49" charset="-122"/>
                <a:ea typeface="KaiTi_GB2312" panose="02010609030101010101" pitchFamily="49" charset="-122"/>
              </a:rPr>
              <a:t>）</a:t>
            </a:r>
          </a:p>
          <a:p>
            <a:r>
              <a:rPr lang="en-US" altLang="zh-CN" sz="2400" b="0" i="0" dirty="0">
                <a:effectLst/>
                <a:latin typeface="KaiTi_GB2312" panose="02010609030101010101" pitchFamily="49" charset="-122"/>
                <a:ea typeface="KaiTi_GB2312" panose="02010609030101010101" pitchFamily="49" charset="-122"/>
              </a:rPr>
              <a:t>	</a:t>
            </a:r>
            <a:r>
              <a:rPr lang="zh-CN" altLang="en-US" sz="2400" b="0" i="0" dirty="0">
                <a:effectLst/>
                <a:latin typeface="KaiTi_GB2312" panose="02010609030101010101" pitchFamily="49" charset="-122"/>
                <a:ea typeface="KaiTi_GB2312" panose="02010609030101010101" pitchFamily="49" charset="-122"/>
              </a:rPr>
              <a:t>如果单词以’</a:t>
            </a:r>
            <a:r>
              <a:rPr lang="en-US" altLang="zh-CN" sz="2400" b="0" i="0" dirty="0" err="1">
                <a:effectLst/>
                <a:latin typeface="KaiTi_GB2312" panose="02010609030101010101" pitchFamily="49" charset="-122"/>
                <a:ea typeface="KaiTi_GB2312" panose="02010609030101010101" pitchFamily="49" charset="-122"/>
              </a:rPr>
              <a:t>zzes</a:t>
            </a:r>
            <a:r>
              <a:rPr lang="en-US" altLang="zh-CN" sz="2400" b="0" i="0" dirty="0">
                <a:effectLst/>
                <a:latin typeface="KaiTi_GB2312" panose="02010609030101010101" pitchFamily="49" charset="-122"/>
                <a:ea typeface="KaiTi_GB2312" panose="02010609030101010101" pitchFamily="49" charset="-122"/>
              </a:rPr>
              <a:t>’ </a:t>
            </a:r>
            <a:r>
              <a:rPr lang="zh-CN" altLang="en-US" sz="2400" b="0" i="0" dirty="0">
                <a:effectLst/>
                <a:latin typeface="KaiTi_GB2312" panose="02010609030101010101" pitchFamily="49" charset="-122"/>
                <a:ea typeface="KaiTi_GB2312" panose="02010609030101010101" pitchFamily="49" charset="-122"/>
              </a:rPr>
              <a:t>结尾</a:t>
            </a:r>
            <a:r>
              <a:rPr lang="en-US" altLang="zh-CN" sz="2400" b="0" i="0" dirty="0">
                <a:effectLst/>
                <a:latin typeface="KaiTi_GB2312" panose="02010609030101010101" pitchFamily="49" charset="-122"/>
                <a:ea typeface="KaiTi_GB2312" panose="02010609030101010101" pitchFamily="49" charset="-122"/>
              </a:rPr>
              <a:t>, </a:t>
            </a:r>
            <a:r>
              <a:rPr lang="zh-CN" altLang="en-US" sz="2400" b="0" i="0" dirty="0">
                <a:effectLst/>
                <a:latin typeface="KaiTi_GB2312" panose="02010609030101010101" pitchFamily="49" charset="-122"/>
                <a:ea typeface="KaiTi_GB2312" panose="02010609030101010101" pitchFamily="49" charset="-122"/>
              </a:rPr>
              <a:t>则替换为’</a:t>
            </a:r>
            <a:r>
              <a:rPr lang="en-US" altLang="zh-CN" sz="2400" b="0" i="0" dirty="0">
                <a:effectLst/>
                <a:latin typeface="KaiTi_GB2312" panose="02010609030101010101" pitchFamily="49" charset="-122"/>
                <a:ea typeface="KaiTi_GB2312" panose="02010609030101010101" pitchFamily="49" charset="-122"/>
              </a:rPr>
              <a:t>Z’</a:t>
            </a:r>
            <a:r>
              <a:rPr lang="zh-CN" altLang="en-US" sz="2400" b="0" i="0" dirty="0">
                <a:effectLst/>
                <a:latin typeface="KaiTi_GB2312" panose="02010609030101010101" pitchFamily="49" charset="-122"/>
                <a:ea typeface="KaiTi_GB2312" panose="02010609030101010101" pitchFamily="49" charset="-122"/>
              </a:rPr>
              <a:t>（</a:t>
            </a:r>
            <a:r>
              <a:rPr lang="en-US" altLang="zh-CN" sz="2400" b="0" i="0" dirty="0">
                <a:effectLst/>
                <a:latin typeface="KaiTi_GB2312" panose="02010609030101010101" pitchFamily="49" charset="-122"/>
                <a:ea typeface="KaiTi_GB2312" panose="02010609030101010101" pitchFamily="49" charset="-122"/>
              </a:rPr>
              <a:t>quizzes → quiz</a:t>
            </a:r>
            <a:r>
              <a:rPr lang="zh-CN" altLang="en-US" sz="2400" b="0" i="0" dirty="0">
                <a:effectLst/>
                <a:latin typeface="KaiTi_GB2312" panose="02010609030101010101" pitchFamily="49" charset="-122"/>
                <a:ea typeface="KaiTi_GB2312" panose="02010609030101010101" pitchFamily="49" charset="-122"/>
              </a:rPr>
              <a:t>）</a:t>
            </a:r>
            <a:br>
              <a:rPr lang="en-US" b="0" i="0" dirty="0">
                <a:solidFill>
                  <a:srgbClr val="5D6879"/>
                </a:solidFill>
                <a:effectLst/>
                <a:latin typeface="Lato" panose="020F0502020204030203" pitchFamily="34" charset="0"/>
              </a:rPr>
            </a:br>
            <a:endParaRPr lang="en-US" b="0" i="0" dirty="0">
              <a:solidFill>
                <a:srgbClr val="5D6879"/>
              </a:solidFill>
              <a:effectLst/>
              <a:latin typeface="Lato" panose="020F0502020204030203" pitchFamily="34" charset="0"/>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a:spLocks noChangeArrowheads="1"/>
          </p:cNvSpPr>
          <p:nvPr/>
        </p:nvSpPr>
        <p:spPr bwMode="auto">
          <a:xfrm>
            <a:off x="607692" y="3151011"/>
            <a:ext cx="6030614" cy="2941573"/>
          </a:xfrm>
          <a:prstGeom prst="rect">
            <a:avLst/>
          </a:prstGeom>
          <a:solidFill>
            <a:schemeClr val="accent1">
              <a:lumMod val="20000"/>
              <a:lumOff val="80000"/>
            </a:schemeClr>
          </a:solidFill>
          <a:ln>
            <a:no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6" name="平行四边形 4"/>
          <p:cNvSpPr>
            <a:spLocks noChangeArrowheads="1"/>
          </p:cNvSpPr>
          <p:nvPr/>
        </p:nvSpPr>
        <p:spPr bwMode="auto">
          <a:xfrm>
            <a:off x="6762750" y="342900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7" name="平行四边形 5"/>
          <p:cNvSpPr>
            <a:spLocks noChangeArrowheads="1"/>
          </p:cNvSpPr>
          <p:nvPr/>
        </p:nvSpPr>
        <p:spPr bwMode="auto">
          <a:xfrm flipV="1">
            <a:off x="6762750" y="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nvGrpSpPr>
          <p:cNvPr id="16422" name="组合 7"/>
          <p:cNvGrpSpPr/>
          <p:nvPr/>
        </p:nvGrpSpPr>
        <p:grpSpPr bwMode="auto">
          <a:xfrm>
            <a:off x="2355848" y="1879449"/>
            <a:ext cx="3736976" cy="534629"/>
            <a:chOff x="1129" y="-1"/>
            <a:chExt cx="5407385" cy="535340"/>
          </a:xfrm>
        </p:grpSpPr>
        <p:sp>
          <p:nvSpPr>
            <p:cNvPr id="16426" name="矩形 11"/>
            <p:cNvSpPr>
              <a:spLocks noChangeArrowheads="1"/>
            </p:cNvSpPr>
            <p:nvPr/>
          </p:nvSpPr>
          <p:spPr bwMode="auto">
            <a:xfrm>
              <a:off x="1129" y="-1"/>
              <a:ext cx="5402788" cy="535340"/>
            </a:xfrm>
            <a:prstGeom prst="rect">
              <a:avLst/>
            </a:prstGeom>
            <a:noFill/>
            <a:ln w="9525">
              <a:solidFill>
                <a:srgbClr val="404040"/>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7" name="Rectangle 6"/>
            <p:cNvSpPr>
              <a:spLocks noChangeArrowheads="1"/>
            </p:cNvSpPr>
            <p:nvPr/>
          </p:nvSpPr>
          <p:spPr bwMode="auto">
            <a:xfrm>
              <a:off x="532479" y="45775"/>
              <a:ext cx="4876035"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语言中的词汇</a:t>
              </a:r>
            </a:p>
          </p:txBody>
        </p:sp>
      </p:grpSp>
      <p:grpSp>
        <p:nvGrpSpPr>
          <p:cNvPr id="16423" name="组合 8"/>
          <p:cNvGrpSpPr/>
          <p:nvPr/>
        </p:nvGrpSpPr>
        <p:grpSpPr bwMode="auto">
          <a:xfrm>
            <a:off x="841372" y="1879450"/>
            <a:ext cx="1328550" cy="488950"/>
            <a:chOff x="0" y="0"/>
            <a:chExt cx="1328685" cy="489600"/>
          </a:xfrm>
        </p:grpSpPr>
        <p:sp>
          <p:nvSpPr>
            <p:cNvPr id="16424" name="矩形 9"/>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25" name="文本框 10"/>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6" name="组合 14"/>
          <p:cNvGrpSpPr/>
          <p:nvPr/>
        </p:nvGrpSpPr>
        <p:grpSpPr bwMode="auto">
          <a:xfrm>
            <a:off x="2355847" y="2560323"/>
            <a:ext cx="3733800" cy="488950"/>
            <a:chOff x="1129" y="0"/>
            <a:chExt cx="5402789" cy="489600"/>
          </a:xfrm>
        </p:grpSpPr>
        <p:sp>
          <p:nvSpPr>
            <p:cNvPr id="16420" name="矩形 18"/>
            <p:cNvSpPr>
              <a:spLocks noChangeArrowheads="1"/>
            </p:cNvSpPr>
            <p:nvPr/>
          </p:nvSpPr>
          <p:spPr bwMode="auto">
            <a:xfrm>
              <a:off x="1129" y="0"/>
              <a:ext cx="5402789" cy="489600"/>
            </a:xfrm>
            <a:prstGeom prst="rect">
              <a:avLst/>
            </a:prstGeom>
            <a:noFill/>
            <a:ln w="9525">
              <a:solidFill>
                <a:srgbClr val="404040"/>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1" name="Rectangle 6"/>
            <p:cNvSpPr>
              <a:spLocks noChangeArrowheads="1"/>
            </p:cNvSpPr>
            <p:nvPr/>
          </p:nvSpPr>
          <p:spPr bwMode="auto">
            <a:xfrm>
              <a:off x="532478" y="45775"/>
              <a:ext cx="486684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词语规范化</a:t>
              </a:r>
            </a:p>
          </p:txBody>
        </p:sp>
      </p:grpSp>
      <p:grpSp>
        <p:nvGrpSpPr>
          <p:cNvPr id="16417" name="组合 15"/>
          <p:cNvGrpSpPr/>
          <p:nvPr/>
        </p:nvGrpSpPr>
        <p:grpSpPr bwMode="auto">
          <a:xfrm>
            <a:off x="841372" y="2560323"/>
            <a:ext cx="1328550" cy="488950"/>
            <a:chOff x="0" y="0"/>
            <a:chExt cx="1328685" cy="489600"/>
          </a:xfrm>
        </p:grpSpPr>
        <p:sp>
          <p:nvSpPr>
            <p:cNvPr id="16418" name="矩形 16"/>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9" name="文本框 17"/>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0" name="组合 21"/>
          <p:cNvGrpSpPr/>
          <p:nvPr/>
        </p:nvGrpSpPr>
        <p:grpSpPr bwMode="auto">
          <a:xfrm>
            <a:off x="2336640" y="3241196"/>
            <a:ext cx="3733800" cy="488950"/>
            <a:chOff x="1129" y="0"/>
            <a:chExt cx="5402789" cy="489600"/>
          </a:xfrm>
        </p:grpSpPr>
        <p:sp>
          <p:nvSpPr>
            <p:cNvPr id="16414" name="矩形 25"/>
            <p:cNvSpPr>
              <a:spLocks noChangeArrowheads="1"/>
            </p:cNvSpPr>
            <p:nvPr/>
          </p:nvSpPr>
          <p:spPr bwMode="auto">
            <a:xfrm>
              <a:off x="1129" y="0"/>
              <a:ext cx="5402789" cy="489600"/>
            </a:xfrm>
            <a:prstGeom prst="rect">
              <a:avLst/>
            </a:prstGeom>
            <a:noFill/>
            <a:ln w="9525">
              <a:solidFill>
                <a:srgbClr val="404040"/>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15" name="Rectangle 6"/>
            <p:cNvSpPr>
              <a:spLocks noChangeArrowheads="1"/>
            </p:cNvSpPr>
            <p:nvPr/>
          </p:nvSpPr>
          <p:spPr bwMode="auto">
            <a:xfrm>
              <a:off x="532478" y="45775"/>
              <a:ext cx="40100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中文分词</a:t>
              </a:r>
            </a:p>
          </p:txBody>
        </p:sp>
      </p:grpSp>
      <p:grpSp>
        <p:nvGrpSpPr>
          <p:cNvPr id="16411" name="组合 22"/>
          <p:cNvGrpSpPr/>
          <p:nvPr/>
        </p:nvGrpSpPr>
        <p:grpSpPr bwMode="auto">
          <a:xfrm>
            <a:off x="822165" y="3241196"/>
            <a:ext cx="1328550" cy="488950"/>
            <a:chOff x="0" y="0"/>
            <a:chExt cx="1328685" cy="489600"/>
          </a:xfrm>
        </p:grpSpPr>
        <p:sp>
          <p:nvSpPr>
            <p:cNvPr id="16412" name="矩形 23"/>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3" name="文本框 24"/>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grpSp>
      <p:grpSp>
        <p:nvGrpSpPr>
          <p:cNvPr id="16392" name="组合 34"/>
          <p:cNvGrpSpPr/>
          <p:nvPr/>
        </p:nvGrpSpPr>
        <p:grpSpPr bwMode="auto">
          <a:xfrm>
            <a:off x="456880" y="563859"/>
            <a:ext cx="2701925" cy="900113"/>
            <a:chOff x="0" y="0"/>
            <a:chExt cx="2702007" cy="899374"/>
          </a:xfrm>
        </p:grpSpPr>
        <p:grpSp>
          <p:nvGrpSpPr>
            <p:cNvPr id="16400" name="组合 35"/>
            <p:cNvGrpSpPr/>
            <p:nvPr/>
          </p:nvGrpSpPr>
          <p:grpSpPr bwMode="auto">
            <a:xfrm>
              <a:off x="0" y="0"/>
              <a:ext cx="2702007" cy="849531"/>
              <a:chOff x="0" y="0"/>
              <a:chExt cx="2702007" cy="849531"/>
            </a:xfrm>
          </p:grpSpPr>
          <p:sp>
            <p:nvSpPr>
              <p:cNvPr id="16402" name="文本框 37"/>
              <p:cNvSpPr txBox="1">
                <a:spLocks noChangeArrowheads="1"/>
              </p:cNvSpPr>
              <p:nvPr/>
            </p:nvSpPr>
            <p:spPr bwMode="auto">
              <a:xfrm>
                <a:off x="0" y="0"/>
                <a:ext cx="143256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US" sz="3600" b="1">
                    <a:solidFill>
                      <a:srgbClr val="000000"/>
                    </a:solidFill>
                    <a:latin typeface="微软雅黑" panose="020B0503020204020204" pitchFamily="34" charset="-122"/>
                    <a:ea typeface="微软雅黑" panose="020B0503020204020204" pitchFamily="34" charset="-122"/>
                  </a:rPr>
                  <a:t>目</a:t>
                </a:r>
                <a:r>
                  <a:rPr lang="zh-CN" altLang="en-US" sz="3600" b="1">
                    <a:solidFill>
                      <a:srgbClr val="0070C0"/>
                    </a:solidFill>
                    <a:latin typeface="微软雅黑" panose="020B0503020204020204" pitchFamily="34" charset="-122"/>
                    <a:ea typeface="微软雅黑" panose="020B0503020204020204" pitchFamily="34" charset="-122"/>
                  </a:rPr>
                  <a:t>录</a:t>
                </a:r>
              </a:p>
            </p:txBody>
          </p:sp>
          <p:cxnSp>
            <p:nvCxnSpPr>
              <p:cNvPr id="16403" name="直接连接符 38"/>
              <p:cNvCxnSpPr>
                <a:cxnSpLocks noChangeShapeType="1"/>
              </p:cNvCxnSpPr>
              <p:nvPr/>
            </p:nvCxnSpPr>
            <p:spPr bwMode="auto">
              <a:xfrm>
                <a:off x="150817" y="850201"/>
                <a:ext cx="2551190" cy="0"/>
              </a:xfrm>
              <a:prstGeom prst="line">
                <a:avLst/>
              </a:prstGeom>
              <a:noFill/>
              <a:ln w="6350">
                <a:solidFill>
                  <a:srgbClr val="7F7F7F"/>
                </a:solidFill>
                <a:round/>
              </a:ln>
              <a:extLst>
                <a:ext uri="{909E8E84-426E-40DD-AFC4-6F175D3DCCD1}">
                  <a14:hiddenFill xmlns:a14="http://schemas.microsoft.com/office/drawing/2010/main">
                    <a:noFill/>
                  </a14:hiddenFill>
                </a:ext>
              </a:extLst>
            </p:spPr>
          </p:cxnSp>
        </p:grpSp>
        <p:sp>
          <p:nvSpPr>
            <p:cNvPr id="16401" name="文本框 36"/>
            <p:cNvSpPr txBox="1">
              <a:spLocks noChangeArrowheads="1"/>
            </p:cNvSpPr>
            <p:nvPr/>
          </p:nvSpPr>
          <p:spPr bwMode="auto">
            <a:xfrm>
              <a:off x="527947" y="499264"/>
              <a:ext cx="143256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2000" b="1">
                  <a:solidFill>
                    <a:srgbClr val="0070C0"/>
                  </a:solidFill>
                  <a:latin typeface="微软雅黑" panose="020B0503020204020204" pitchFamily="34" charset="-122"/>
                  <a:ea typeface="微软雅黑" panose="020B0503020204020204" pitchFamily="34" charset="-122"/>
                </a:rPr>
                <a:t>Contents</a:t>
              </a:r>
              <a:endParaRPr lang="zh-CN" altLang="en-US" sz="2000" b="1">
                <a:solidFill>
                  <a:srgbClr val="0070C0"/>
                </a:solidFill>
                <a:latin typeface="微软雅黑" panose="020B0503020204020204" pitchFamily="34" charset="-122"/>
                <a:ea typeface="微软雅黑" panose="020B0503020204020204" pitchFamily="34" charset="-122"/>
              </a:endParaRPr>
            </a:p>
          </p:txBody>
        </p:sp>
      </p:grpSp>
      <p:sp>
        <p:nvSpPr>
          <p:cNvPr id="2" name="Slide Number Placeholder 1"/>
          <p:cNvSpPr>
            <a:spLocks noGrp="1"/>
          </p:cNvSpPr>
          <p:nvPr>
            <p:ph type="sldNum" sz="quarter" idx="12"/>
          </p:nvPr>
        </p:nvSpPr>
        <p:spPr/>
        <p:txBody>
          <a:bodyPr/>
          <a:lstStyle/>
          <a:p>
            <a:fld id="{465717F2-DE62-A445-9F03-50055757659A}" type="slidenum">
              <a:rPr lang="zh-CN" altLang="en-US" smtClean="0"/>
              <a:t>31</a:t>
            </a:fld>
            <a:endParaRPr lang="zh-CN" altLang="en-US"/>
          </a:p>
        </p:txBody>
      </p:sp>
      <p:grpSp>
        <p:nvGrpSpPr>
          <p:cNvPr id="3" name="组合 21"/>
          <p:cNvGrpSpPr/>
          <p:nvPr/>
        </p:nvGrpSpPr>
        <p:grpSpPr bwMode="auto">
          <a:xfrm>
            <a:off x="2352672" y="6208261"/>
            <a:ext cx="3733800" cy="488950"/>
            <a:chOff x="1129" y="0"/>
            <a:chExt cx="5402789" cy="489600"/>
          </a:xfrm>
        </p:grpSpPr>
        <p:sp>
          <p:nvSpPr>
            <p:cNvPr id="4" name="矩形 25"/>
            <p:cNvSpPr>
              <a:spLocks noChangeArrowheads="1"/>
            </p:cNvSpPr>
            <p:nvPr/>
          </p:nvSpPr>
          <p:spPr bwMode="auto">
            <a:xfrm>
              <a:off x="1129" y="0"/>
              <a:ext cx="5402789" cy="489600"/>
            </a:xfrm>
            <a:prstGeom prst="rect">
              <a:avLst/>
            </a:prstGeom>
            <a:noFill/>
            <a:ln w="9525">
              <a:solidFill>
                <a:srgbClr val="404040"/>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5" name="Rectangle 6"/>
            <p:cNvSpPr>
              <a:spLocks noChangeArrowheads="1"/>
            </p:cNvSpPr>
            <p:nvPr/>
          </p:nvSpPr>
          <p:spPr bwMode="auto">
            <a:xfrm>
              <a:off x="532478" y="45775"/>
              <a:ext cx="40100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词性标注</a:t>
              </a:r>
            </a:p>
          </p:txBody>
        </p:sp>
      </p:grpSp>
      <p:grpSp>
        <p:nvGrpSpPr>
          <p:cNvPr id="6" name="组合 22"/>
          <p:cNvGrpSpPr/>
          <p:nvPr/>
        </p:nvGrpSpPr>
        <p:grpSpPr bwMode="auto">
          <a:xfrm>
            <a:off x="838197" y="6208261"/>
            <a:ext cx="1328550" cy="488950"/>
            <a:chOff x="0" y="0"/>
            <a:chExt cx="1328685" cy="489600"/>
          </a:xfrm>
        </p:grpSpPr>
        <p:sp>
          <p:nvSpPr>
            <p:cNvPr id="7" name="矩形 23"/>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24"/>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2.4</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grpSp>
      <p:sp>
        <p:nvSpPr>
          <p:cNvPr id="9" name="TextBox 8"/>
          <p:cNvSpPr txBox="1"/>
          <p:nvPr/>
        </p:nvSpPr>
        <p:spPr>
          <a:xfrm>
            <a:off x="1479470" y="3815339"/>
            <a:ext cx="6222670" cy="2246769"/>
          </a:xfrm>
          <a:prstGeom prst="rect">
            <a:avLst/>
          </a:prstGeom>
          <a:noFill/>
        </p:spPr>
        <p:txBody>
          <a:bodyPr wrap="square">
            <a:spAutoFit/>
          </a:bodyPr>
          <a:lstStyle/>
          <a:p>
            <a:r>
              <a:rPr lang="en-US" altLang="zh-CN" sz="2000" b="1" dirty="0">
                <a:solidFill>
                  <a:srgbClr val="0070C0"/>
                </a:solidFill>
                <a:latin typeface="微软雅黑" panose="020B0503020204020204" pitchFamily="34" charset="-122"/>
                <a:ea typeface="微软雅黑" panose="020B0503020204020204" pitchFamily="34" charset="-122"/>
              </a:rPr>
              <a:t>2.3.1 </a:t>
            </a:r>
            <a:r>
              <a:rPr lang="zh-CN" altLang="en-US" sz="2000" b="1" dirty="0">
                <a:solidFill>
                  <a:srgbClr val="0070C0"/>
                </a:solidFill>
                <a:latin typeface="微软雅黑" panose="020B0503020204020204" pitchFamily="34" charset="-122"/>
                <a:ea typeface="微软雅黑" panose="020B0503020204020204" pitchFamily="34" charset="-122"/>
              </a:rPr>
              <a:t>中文分词概述</a:t>
            </a:r>
            <a:endParaRPr lang="en-US" altLang="zh-CN" sz="2000" b="1" dirty="0">
              <a:solidFill>
                <a:srgbClr val="0070C0"/>
              </a:solidFill>
              <a:latin typeface="微软雅黑" panose="020B0503020204020204" pitchFamily="34" charset="-122"/>
              <a:ea typeface="微软雅黑" panose="020B0503020204020204" pitchFamily="34" charset="-122"/>
            </a:endParaRPr>
          </a:p>
          <a:p>
            <a:r>
              <a:rPr lang="en-US" altLang="zh-CN" sz="2000" b="1" dirty="0">
                <a:solidFill>
                  <a:srgbClr val="0070C0"/>
                </a:solidFill>
                <a:latin typeface="微软雅黑" panose="020B0503020204020204" pitchFamily="34" charset="-122"/>
                <a:ea typeface="微软雅黑" panose="020B0503020204020204" pitchFamily="34" charset="-122"/>
              </a:rPr>
              <a:t>2.3.2</a:t>
            </a:r>
            <a:r>
              <a:rPr lang="zh-CN" altLang="en-US" sz="2000" b="1" dirty="0">
                <a:solidFill>
                  <a:srgbClr val="0070C0"/>
                </a:solidFill>
                <a:latin typeface="微软雅黑" panose="020B0503020204020204" pitchFamily="34" charset="-122"/>
                <a:ea typeface="微软雅黑" panose="020B0503020204020204" pitchFamily="34" charset="-122"/>
              </a:rPr>
              <a:t> 基于最大匹配的中文分词</a:t>
            </a:r>
            <a:endParaRPr lang="en-US" altLang="zh-CN" sz="2000" b="1" dirty="0">
              <a:solidFill>
                <a:srgbClr val="0070C0"/>
              </a:solidFill>
              <a:latin typeface="微软雅黑" panose="020B0503020204020204" pitchFamily="34" charset="-122"/>
              <a:ea typeface="微软雅黑" panose="020B0503020204020204" pitchFamily="34" charset="-122"/>
            </a:endParaRPr>
          </a:p>
          <a:p>
            <a:r>
              <a:rPr lang="en-US" altLang="zh-CN" sz="2000" b="1" dirty="0">
                <a:solidFill>
                  <a:srgbClr val="0070C0"/>
                </a:solidFill>
                <a:latin typeface="微软雅黑" panose="020B0503020204020204" pitchFamily="34" charset="-122"/>
                <a:ea typeface="微软雅黑" panose="020B0503020204020204" pitchFamily="34" charset="-122"/>
              </a:rPr>
              <a:t>2.3.3</a:t>
            </a:r>
            <a:r>
              <a:rPr lang="zh-CN" altLang="en-US" sz="2000" b="1" dirty="0">
                <a:solidFill>
                  <a:srgbClr val="0070C0"/>
                </a:solidFill>
                <a:latin typeface="微软雅黑" panose="020B0503020204020204" pitchFamily="34" charset="-122"/>
                <a:ea typeface="微软雅黑" panose="020B0503020204020204" pitchFamily="34" charset="-122"/>
              </a:rPr>
              <a:t> 基于线性链条件随机场的中文分词</a:t>
            </a:r>
            <a:endParaRPr lang="en-US" altLang="zh-CN" sz="2000" b="1" dirty="0">
              <a:solidFill>
                <a:srgbClr val="0070C0"/>
              </a:solidFill>
              <a:latin typeface="微软雅黑" panose="020B0503020204020204" pitchFamily="34" charset="-122"/>
              <a:ea typeface="微软雅黑" panose="020B0503020204020204" pitchFamily="34" charset="-122"/>
            </a:endParaRPr>
          </a:p>
          <a:p>
            <a:r>
              <a:rPr lang="en-US" altLang="zh-CN" sz="2000" b="1" dirty="0">
                <a:solidFill>
                  <a:srgbClr val="0070C0"/>
                </a:solidFill>
                <a:latin typeface="微软雅黑" panose="020B0503020204020204" pitchFamily="34" charset="-122"/>
                <a:ea typeface="微软雅黑" panose="020B0503020204020204" pitchFamily="34" charset="-122"/>
              </a:rPr>
              <a:t>2.3.4</a:t>
            </a:r>
            <a:r>
              <a:rPr lang="zh-CN" altLang="en-US" sz="2000" b="1" dirty="0">
                <a:solidFill>
                  <a:srgbClr val="0070C0"/>
                </a:solidFill>
                <a:latin typeface="微软雅黑" panose="020B0503020204020204" pitchFamily="34" charset="-122"/>
                <a:ea typeface="微软雅黑" panose="020B0503020204020204" pitchFamily="34" charset="-122"/>
              </a:rPr>
              <a:t> 基于感知器的中文分词</a:t>
            </a:r>
            <a:endParaRPr lang="en-US" altLang="zh-CN" sz="2000" b="1" dirty="0">
              <a:solidFill>
                <a:srgbClr val="0070C0"/>
              </a:solidFill>
              <a:latin typeface="微软雅黑" panose="020B0503020204020204" pitchFamily="34" charset="-122"/>
              <a:ea typeface="微软雅黑" panose="020B0503020204020204" pitchFamily="34" charset="-122"/>
            </a:endParaRPr>
          </a:p>
          <a:p>
            <a:r>
              <a:rPr lang="en-US" altLang="zh-CN" sz="2000" b="1" dirty="0">
                <a:solidFill>
                  <a:srgbClr val="0070C0"/>
                </a:solidFill>
                <a:latin typeface="微软雅黑" panose="020B0503020204020204" pitchFamily="34" charset="-122"/>
                <a:ea typeface="微软雅黑" panose="020B0503020204020204" pitchFamily="34" charset="-122"/>
              </a:rPr>
              <a:t>2.3.5</a:t>
            </a:r>
            <a:r>
              <a:rPr lang="zh-CN" altLang="en-US" sz="2000" b="1" dirty="0">
                <a:solidFill>
                  <a:srgbClr val="0070C0"/>
                </a:solidFill>
                <a:latin typeface="微软雅黑" panose="020B0503020204020204" pitchFamily="34" charset="-122"/>
                <a:ea typeface="微软雅黑" panose="020B0503020204020204" pitchFamily="34" charset="-122"/>
              </a:rPr>
              <a:t> 基于双向长短期记忆网络的中文分词</a:t>
            </a:r>
            <a:endParaRPr lang="en-US" altLang="zh-CN" sz="2000" b="1" dirty="0">
              <a:solidFill>
                <a:srgbClr val="0070C0"/>
              </a:solidFill>
              <a:latin typeface="微软雅黑" panose="020B0503020204020204" pitchFamily="34" charset="-122"/>
              <a:ea typeface="微软雅黑" panose="020B0503020204020204" pitchFamily="34" charset="-122"/>
            </a:endParaRPr>
          </a:p>
          <a:p>
            <a:r>
              <a:rPr lang="en-US" altLang="zh-CN" sz="2000" b="1" dirty="0">
                <a:solidFill>
                  <a:srgbClr val="0070C0"/>
                </a:solidFill>
                <a:latin typeface="微软雅黑" panose="020B0503020204020204" pitchFamily="34" charset="-122"/>
                <a:ea typeface="微软雅黑" panose="020B0503020204020204" pitchFamily="34" charset="-122"/>
              </a:rPr>
              <a:t>2.3.6</a:t>
            </a:r>
            <a:r>
              <a:rPr lang="zh-CN" altLang="en-US" sz="2000" b="1" dirty="0">
                <a:solidFill>
                  <a:srgbClr val="0070C0"/>
                </a:solidFill>
                <a:latin typeface="微软雅黑" panose="020B0503020204020204" pitchFamily="34" charset="-122"/>
                <a:ea typeface="微软雅黑" panose="020B0503020204020204" pitchFamily="34" charset="-122"/>
              </a:rPr>
              <a:t> 中文分词评价方法</a:t>
            </a:r>
            <a:endParaRPr lang="en-US" altLang="zh-CN" sz="2000" b="1" dirty="0">
              <a:solidFill>
                <a:srgbClr val="0070C0"/>
              </a:solidFill>
              <a:latin typeface="微软雅黑" panose="020B0503020204020204" pitchFamily="34" charset="-122"/>
              <a:ea typeface="微软雅黑" panose="020B0503020204020204" pitchFamily="34" charset="-122"/>
            </a:endParaRPr>
          </a:p>
          <a:p>
            <a:r>
              <a:rPr lang="en-US" altLang="zh-CN" sz="2000" b="1" dirty="0">
                <a:solidFill>
                  <a:srgbClr val="0070C0"/>
                </a:solidFill>
                <a:latin typeface="微软雅黑" panose="020B0503020204020204" pitchFamily="34" charset="-122"/>
                <a:ea typeface="微软雅黑" panose="020B0503020204020204" pitchFamily="34" charset="-122"/>
              </a:rPr>
              <a:t>2.3.7</a:t>
            </a:r>
            <a:r>
              <a:rPr lang="zh-CN" altLang="en-US" sz="2000" b="1" dirty="0">
                <a:solidFill>
                  <a:srgbClr val="0070C0"/>
                </a:solidFill>
                <a:latin typeface="微软雅黑" panose="020B0503020204020204" pitchFamily="34" charset="-122"/>
                <a:ea typeface="微软雅黑" panose="020B0503020204020204" pitchFamily="34" charset="-122"/>
              </a:rPr>
              <a:t> 中文分词语料库</a:t>
            </a:r>
            <a:endParaRPr lang="en-US" altLang="zh-CN" sz="2000" b="1" dirty="0">
              <a:solidFill>
                <a:srgbClr val="0070C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checkerboard(across)">
                                      <p:cBhvr>
                                        <p:cTn id="7" dur="500"/>
                                        <p:tgtEl>
                                          <p:spTgt spid="10"/>
                                        </p:tgtEl>
                                      </p:cBhvr>
                                    </p:animEffect>
                                  </p:childTnLst>
                                </p:cTn>
                              </p:par>
                              <p:par>
                                <p:cTn id="8" presetID="5" presetClass="entr" presetSubtype="10" fill="hold" nodeType="withEffect">
                                  <p:stCondLst>
                                    <p:cond delay="0"/>
                                  </p:stCondLst>
                                  <p:childTnLst>
                                    <p:set>
                                      <p:cBhvr>
                                        <p:cTn id="9" dur="1" fill="hold">
                                          <p:stCondLst>
                                            <p:cond delay="0"/>
                                          </p:stCondLst>
                                        </p:cTn>
                                        <p:tgtEl>
                                          <p:spTgt spid="16410"/>
                                        </p:tgtEl>
                                        <p:attrNameLst>
                                          <p:attrName>style.visibility</p:attrName>
                                        </p:attrNameLst>
                                      </p:cBhvr>
                                      <p:to>
                                        <p:strVal val="visible"/>
                                      </p:to>
                                    </p:set>
                                    <p:animEffect transition="in" filter="checkerboard(across)">
                                      <p:cBhvr>
                                        <p:cTn id="10" dur="500"/>
                                        <p:tgtEl>
                                          <p:spTgt spid="16410"/>
                                        </p:tgtEl>
                                      </p:cBhvr>
                                    </p:animEffect>
                                  </p:childTnLst>
                                </p:cTn>
                              </p:par>
                              <p:par>
                                <p:cTn id="11" presetID="5" presetClass="entr" presetSubtype="10" fill="hold" nodeType="withEffect">
                                  <p:stCondLst>
                                    <p:cond delay="0"/>
                                  </p:stCondLst>
                                  <p:childTnLst>
                                    <p:set>
                                      <p:cBhvr>
                                        <p:cTn id="12" dur="1" fill="hold">
                                          <p:stCondLst>
                                            <p:cond delay="0"/>
                                          </p:stCondLst>
                                        </p:cTn>
                                        <p:tgtEl>
                                          <p:spTgt spid="16411"/>
                                        </p:tgtEl>
                                        <p:attrNameLst>
                                          <p:attrName>style.visibility</p:attrName>
                                        </p:attrNameLst>
                                      </p:cBhvr>
                                      <p:to>
                                        <p:strVal val="visible"/>
                                      </p:to>
                                    </p:set>
                                    <p:animEffect transition="in" filter="checkerboard(across)">
                                      <p:cBhvr>
                                        <p:cTn id="13" dur="500"/>
                                        <p:tgtEl>
                                          <p:spTgt spid="164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65717F2-DE62-A445-9F03-50055757659A}" type="slidenum">
              <a:rPr lang="zh-CN" altLang="en-US" smtClean="0"/>
              <a:t>32</a:t>
            </a:fld>
            <a:endParaRPr lang="zh-CN" altLang="en-US"/>
          </a:p>
        </p:txBody>
      </p:sp>
      <p:sp>
        <p:nvSpPr>
          <p:cNvPr id="13" name="TextBox 12"/>
          <p:cNvSpPr txBox="1"/>
          <p:nvPr/>
        </p:nvSpPr>
        <p:spPr>
          <a:xfrm>
            <a:off x="382587" y="957262"/>
            <a:ext cx="11195049" cy="3860288"/>
          </a:xfrm>
          <a:prstGeom prst="rect">
            <a:avLst/>
          </a:prstGeom>
          <a:noFill/>
        </p:spPr>
        <p:txBody>
          <a:bodyPr wrap="square">
            <a:spAutoFit/>
          </a:bodyPr>
          <a:lstStyle/>
          <a:p>
            <a:pPr algn="just">
              <a:lnSpc>
                <a:spcPct val="130000"/>
              </a:lnSpc>
              <a:spcBef>
                <a:spcPts val="1800"/>
              </a:spcBef>
            </a:pPr>
            <a:r>
              <a:rPr lang="zh-CN" altLang="en-US" sz="2800" dirty="0">
                <a:effectLst/>
                <a:latin typeface="微软雅黑" panose="020B0503020204020204" pitchFamily="34" charset="-122"/>
                <a:ea typeface="微软雅黑" panose="020B0503020204020204" pitchFamily="34" charset="-122"/>
              </a:rPr>
              <a:t>以英语为代表的印欧语系中词之间通常有分隔符（空格等）来区分，词可以比较容易地从句子中分割得到。</a:t>
            </a:r>
            <a:endParaRPr lang="en-US" altLang="zh-CN" sz="2800" dirty="0">
              <a:effectLst/>
              <a:latin typeface="微软雅黑" panose="020B0503020204020204" pitchFamily="34" charset="-122"/>
              <a:ea typeface="微软雅黑" panose="020B0503020204020204" pitchFamily="34" charset="-122"/>
            </a:endParaRPr>
          </a:p>
          <a:p>
            <a:pPr algn="just">
              <a:lnSpc>
                <a:spcPct val="130000"/>
              </a:lnSpc>
              <a:spcBef>
                <a:spcPts val="1800"/>
              </a:spcBef>
            </a:pPr>
            <a:r>
              <a:rPr lang="zh-CN" altLang="en-US" sz="2800" dirty="0">
                <a:effectLst/>
                <a:latin typeface="微软雅黑" panose="020B0503020204020204" pitchFamily="34" charset="-122"/>
                <a:ea typeface="微软雅黑" panose="020B0503020204020204" pitchFamily="34" charset="-122"/>
              </a:rPr>
              <a:t>以汉语为代表的汉藏语系，以及以阿拉伯语为代表的闪</a:t>
            </a:r>
            <a:r>
              <a:rPr lang="en-US" altLang="zh-CN" sz="2800" dirty="0">
                <a:effectLst/>
                <a:latin typeface="微软雅黑" panose="020B0503020204020204" pitchFamily="34" charset="-122"/>
                <a:ea typeface="微软雅黑" panose="020B0503020204020204" pitchFamily="34" charset="-122"/>
              </a:rPr>
              <a:t>-</a:t>
            </a:r>
            <a:r>
              <a:rPr lang="zh-CN" altLang="en-US" sz="2800" dirty="0">
                <a:effectLst/>
                <a:latin typeface="微软雅黑" panose="020B0503020204020204" pitchFamily="34" charset="-122"/>
                <a:ea typeface="微软雅黑" panose="020B0503020204020204" pitchFamily="34" charset="-122"/>
              </a:rPr>
              <a:t>含语系（</a:t>
            </a:r>
            <a:r>
              <a:rPr lang="en-US" altLang="zh-CN" sz="2800" dirty="0" err="1">
                <a:effectLst/>
                <a:latin typeface="微软雅黑" panose="020B0503020204020204" pitchFamily="34" charset="-122"/>
                <a:ea typeface="微软雅黑" panose="020B0503020204020204" pitchFamily="34" charset="-122"/>
              </a:rPr>
              <a:t>Semito</a:t>
            </a:r>
            <a:r>
              <a:rPr lang="en-US" altLang="zh-CN" sz="2800" dirty="0">
                <a:effectLst/>
                <a:latin typeface="微软雅黑" panose="020B0503020204020204" pitchFamily="34" charset="-122"/>
                <a:ea typeface="微软雅黑" panose="020B0503020204020204" pitchFamily="34" charset="-122"/>
              </a:rPr>
              <a:t>-Hamitic languages</a:t>
            </a:r>
            <a:r>
              <a:rPr lang="zh-CN" altLang="en-US" sz="2800" dirty="0">
                <a:effectLst/>
                <a:latin typeface="微软雅黑" panose="020B0503020204020204" pitchFamily="34" charset="-122"/>
                <a:ea typeface="微软雅黑" panose="020B0503020204020204" pitchFamily="34" charset="-122"/>
              </a:rPr>
              <a:t>）中却不包含明显的词之间的分隔符，而是由一串连续的字符构成。</a:t>
            </a:r>
            <a:endParaRPr lang="en-US" altLang="zh-CN" sz="2800" dirty="0">
              <a:effectLst/>
              <a:latin typeface="微软雅黑" panose="020B0503020204020204" pitchFamily="34" charset="-122"/>
              <a:ea typeface="微软雅黑" panose="020B0503020204020204" pitchFamily="34" charset="-122"/>
            </a:endParaRPr>
          </a:p>
          <a:p>
            <a:pPr algn="just">
              <a:lnSpc>
                <a:spcPct val="130000"/>
              </a:lnSpc>
              <a:spcBef>
                <a:spcPts val="1800"/>
              </a:spcBef>
            </a:pPr>
            <a:r>
              <a:rPr lang="zh-CN" altLang="en-US" sz="2800" dirty="0">
                <a:effectLst/>
                <a:latin typeface="微软雅黑" panose="020B0503020204020204" pitchFamily="34" charset="-122"/>
                <a:ea typeface="微软雅黑" panose="020B0503020204020204" pitchFamily="34" charset="-122"/>
              </a:rPr>
              <a:t>因此，针对汉语等语言的处理算法通常首先需要进行词语切分。</a:t>
            </a:r>
            <a:endParaRPr lang="zh-CN" altLang="en-US" sz="2400" dirty="0">
              <a:effectLst/>
              <a:latin typeface="微软雅黑" panose="020B0503020204020204" pitchFamily="34" charset="-122"/>
              <a:ea typeface="微软雅黑" panose="020B0503020204020204" pitchFamily="34" charset="-122"/>
            </a:endParaRPr>
          </a:p>
        </p:txBody>
      </p:sp>
      <p:sp>
        <p:nvSpPr>
          <p:cNvPr id="6" name="平行四边形 6"/>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p:cNvSpPr>
            <a:spLocks noChangeArrowheads="1"/>
          </p:cNvSpPr>
          <p:nvPr/>
        </p:nvSpPr>
        <p:spPr bwMode="auto">
          <a:xfrm>
            <a:off x="1211281"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中文分词</a:t>
            </a:r>
          </a:p>
        </p:txBody>
      </p:sp>
      <p:grpSp>
        <p:nvGrpSpPr>
          <p:cNvPr id="10" name="组合 11"/>
          <p:cNvGrpSpPr/>
          <p:nvPr/>
        </p:nvGrpSpPr>
        <p:grpSpPr bwMode="auto">
          <a:xfrm>
            <a:off x="11480800" y="479425"/>
            <a:ext cx="333375" cy="333375"/>
            <a:chOff x="0" y="0"/>
            <a:chExt cx="449943" cy="449943"/>
          </a:xfrm>
        </p:grpSpPr>
        <p:sp>
          <p:nvSpPr>
            <p:cNvPr id="11" name="椭圆 9"/>
            <p:cNvSpPr>
              <a:spLocks noChangeArrowheads="1"/>
            </p:cNvSpPr>
            <p:nvPr/>
          </p:nvSpPr>
          <p:spPr bwMode="auto">
            <a:xfrm>
              <a:off x="0" y="0"/>
              <a:ext cx="449943" cy="449943"/>
            </a:xfrm>
            <a:prstGeom prst="ellipse">
              <a:avLst/>
            </a:prstGeom>
            <a:noFill/>
            <a:ln w="28575">
              <a:solidFill>
                <a:schemeClr val="bg1"/>
              </a:solidFill>
              <a:rou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65717F2-DE62-A445-9F03-50055757659A}" type="slidenum">
              <a:rPr lang="zh-CN" altLang="en-US" smtClean="0"/>
              <a:t>33</a:t>
            </a:fld>
            <a:endParaRPr lang="zh-CN" altLang="en-US"/>
          </a:p>
        </p:txBody>
      </p:sp>
      <p:sp>
        <p:nvSpPr>
          <p:cNvPr id="13" name="TextBox 12"/>
          <p:cNvSpPr txBox="1"/>
          <p:nvPr/>
        </p:nvSpPr>
        <p:spPr>
          <a:xfrm>
            <a:off x="382587" y="957262"/>
            <a:ext cx="11195049" cy="1718163"/>
          </a:xfrm>
          <a:prstGeom prst="rect">
            <a:avLst/>
          </a:prstGeom>
          <a:noFill/>
        </p:spPr>
        <p:txBody>
          <a:bodyPr wrap="square">
            <a:spAutoFit/>
          </a:bodyPr>
          <a:lstStyle/>
          <a:p>
            <a:pPr algn="just">
              <a:lnSpc>
                <a:spcPct val="130000"/>
              </a:lnSpc>
              <a:spcBef>
                <a:spcPts val="1800"/>
              </a:spcBef>
            </a:pPr>
            <a:r>
              <a:rPr lang="zh-CN" altLang="en-US" sz="2800" b="1" dirty="0">
                <a:latin typeface="微软雅黑" panose="020B0503020204020204" pitchFamily="34" charset="-122"/>
                <a:ea typeface="微软雅黑" panose="020B0503020204020204" pitchFamily="34" charset="-122"/>
              </a:rPr>
              <a:t>中文分词</a:t>
            </a:r>
            <a:r>
              <a:rPr lang="zh-CN" altLang="en-US" sz="2800" dirty="0">
                <a:latin typeface="微软雅黑" panose="020B0503020204020204" pitchFamily="34" charset="-122"/>
                <a:ea typeface="微软雅黑" panose="020B0503020204020204" pitchFamily="34" charset="-122"/>
              </a:rPr>
              <a:t>（</a:t>
            </a:r>
            <a:r>
              <a:rPr lang="en-US" sz="2800" dirty="0">
                <a:latin typeface="微软雅黑" panose="020B0503020204020204" pitchFamily="34" charset="-122"/>
                <a:ea typeface="微软雅黑" panose="020B0503020204020204" pitchFamily="34" charset="-122"/>
              </a:rPr>
              <a:t>Chinese Word </a:t>
            </a:r>
            <a:r>
              <a:rPr lang="en-US" sz="2800" dirty="0" err="1">
                <a:latin typeface="微软雅黑" panose="020B0503020204020204" pitchFamily="34" charset="-122"/>
                <a:ea typeface="微软雅黑" panose="020B0503020204020204" pitchFamily="34" charset="-122"/>
              </a:rPr>
              <a:t>Segmentation，CWS</a:t>
            </a:r>
            <a:r>
              <a:rPr lang="en-US" sz="2800" dirty="0">
                <a:latin typeface="微软雅黑" panose="020B0503020204020204" pitchFamily="34" charset="-122"/>
                <a:ea typeface="微软雅黑" panose="020B0503020204020204" pitchFamily="34" charset="-122"/>
              </a:rPr>
              <a:t>）</a:t>
            </a:r>
            <a:r>
              <a:rPr lang="zh-CN" altLang="en-US" sz="2800" dirty="0">
                <a:latin typeface="微软雅黑" panose="020B0503020204020204" pitchFamily="34" charset="-122"/>
                <a:ea typeface="微软雅黑" panose="020B0503020204020204" pitchFamily="34" charset="-122"/>
              </a:rPr>
              <a:t>是指将连续字序列转换为对应的词序列的过程，也可以看做在输入的序列中添加空格或其他边界标记的过程。</a:t>
            </a:r>
            <a:endParaRPr lang="zh-CN" altLang="en-US" sz="2400" dirty="0">
              <a:effectLst/>
              <a:latin typeface="微软雅黑" panose="020B0503020204020204" pitchFamily="34" charset="-122"/>
              <a:ea typeface="微软雅黑" panose="020B0503020204020204" pitchFamily="34" charset="-122"/>
            </a:endParaRPr>
          </a:p>
        </p:txBody>
      </p:sp>
      <p:sp>
        <p:nvSpPr>
          <p:cNvPr id="6" name="平行四边形 6"/>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2.3.1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p:cNvSpPr>
            <a:spLocks noChangeArrowheads="1"/>
          </p:cNvSpPr>
          <p:nvPr/>
        </p:nvSpPr>
        <p:spPr bwMode="auto">
          <a:xfrm>
            <a:off x="1211281" y="406400"/>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中文分词概述</a:t>
            </a:r>
          </a:p>
        </p:txBody>
      </p:sp>
      <p:grpSp>
        <p:nvGrpSpPr>
          <p:cNvPr id="10" name="组合 11"/>
          <p:cNvGrpSpPr/>
          <p:nvPr/>
        </p:nvGrpSpPr>
        <p:grpSpPr bwMode="auto">
          <a:xfrm>
            <a:off x="11480800" y="479425"/>
            <a:ext cx="333375" cy="333375"/>
            <a:chOff x="0" y="0"/>
            <a:chExt cx="449943" cy="449943"/>
          </a:xfrm>
        </p:grpSpPr>
        <p:sp>
          <p:nvSpPr>
            <p:cNvPr id="11" name="椭圆 9"/>
            <p:cNvSpPr>
              <a:spLocks noChangeArrowheads="1"/>
            </p:cNvSpPr>
            <p:nvPr/>
          </p:nvSpPr>
          <p:spPr bwMode="auto">
            <a:xfrm>
              <a:off x="0" y="0"/>
              <a:ext cx="449943" cy="449943"/>
            </a:xfrm>
            <a:prstGeom prst="ellipse">
              <a:avLst/>
            </a:prstGeom>
            <a:noFill/>
            <a:ln w="28575">
              <a:solidFill>
                <a:schemeClr val="bg1"/>
              </a:solidFill>
              <a:rou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4" name="TextBox 3"/>
          <p:cNvSpPr txBox="1"/>
          <p:nvPr/>
        </p:nvSpPr>
        <p:spPr>
          <a:xfrm>
            <a:off x="163596" y="2982247"/>
            <a:ext cx="12362213" cy="1200329"/>
          </a:xfrm>
          <a:prstGeom prst="rect">
            <a:avLst/>
          </a:prstGeom>
          <a:noFill/>
        </p:spPr>
        <p:txBody>
          <a:bodyPr wrap="square">
            <a:spAutoFit/>
          </a:bodyPr>
          <a:lstStyle/>
          <a:p>
            <a:r>
              <a:rPr lang="zh-CN" altLang="en-US" sz="2400" dirty="0">
                <a:latin typeface="微软雅黑" panose="020B0503020204020204" pitchFamily="34" charset="-122"/>
                <a:ea typeface="微软雅黑" panose="020B0503020204020204" pitchFamily="34" charset="-122"/>
              </a:rPr>
              <a:t>例如：    </a:t>
            </a:r>
            <a:endParaRPr lang="en-US" altLang="zh-CN" sz="2400" dirty="0">
              <a:latin typeface="微软雅黑" panose="020B0503020204020204" pitchFamily="34" charset="-122"/>
              <a:ea typeface="微软雅黑" panose="020B0503020204020204" pitchFamily="34" charset="-122"/>
            </a:endParaRPr>
          </a:p>
          <a:p>
            <a:r>
              <a:rPr lang="zh-CN" altLang="en-US" sz="2400" dirty="0">
                <a:latin typeface="KaiTi_GB2312" panose="02010609030101010101" pitchFamily="49" charset="-122"/>
                <a:ea typeface="KaiTi_GB2312" panose="02010609030101010101" pitchFamily="49" charset="-122"/>
              </a:rPr>
              <a:t>          复旦大学是中国人自主创办的第一所高等院校</a:t>
            </a:r>
            <a:br>
              <a:rPr lang="zh-CN" altLang="en-US" sz="2400" dirty="0">
                <a:latin typeface="KaiTi_GB2312" panose="02010609030101010101" pitchFamily="49" charset="-122"/>
                <a:ea typeface="KaiTi_GB2312" panose="02010609030101010101" pitchFamily="49" charset="-122"/>
              </a:rPr>
            </a:br>
            <a:r>
              <a:rPr lang="zh-CN" altLang="en-US" sz="2400" dirty="0">
                <a:latin typeface="KaiTi_GB2312" panose="02010609030101010101" pitchFamily="49" charset="-122"/>
                <a:ea typeface="KaiTi_GB2312" panose="02010609030101010101" pitchFamily="49" charset="-122"/>
              </a:rPr>
              <a:t>分词结果：复旦大学 </a:t>
            </a:r>
            <a:r>
              <a:rPr lang="en-US" altLang="zh-CN" sz="2400" dirty="0">
                <a:latin typeface="KaiTi_GB2312" panose="02010609030101010101" pitchFamily="49" charset="-122"/>
                <a:ea typeface="KaiTi_GB2312" panose="02010609030101010101" pitchFamily="49" charset="-122"/>
              </a:rPr>
              <a:t>| </a:t>
            </a:r>
            <a:r>
              <a:rPr lang="zh-CN" altLang="en-US" sz="2400" dirty="0">
                <a:latin typeface="KaiTi_GB2312" panose="02010609030101010101" pitchFamily="49" charset="-122"/>
                <a:ea typeface="KaiTi_GB2312" panose="02010609030101010101" pitchFamily="49" charset="-122"/>
              </a:rPr>
              <a:t>是 </a:t>
            </a:r>
            <a:r>
              <a:rPr lang="en-US" altLang="zh-CN" sz="2400" dirty="0">
                <a:latin typeface="KaiTi_GB2312" panose="02010609030101010101" pitchFamily="49" charset="-122"/>
                <a:ea typeface="KaiTi_GB2312" panose="02010609030101010101" pitchFamily="49" charset="-122"/>
              </a:rPr>
              <a:t>| </a:t>
            </a:r>
            <a:r>
              <a:rPr lang="zh-CN" altLang="en-US" sz="2400" dirty="0">
                <a:latin typeface="KaiTi_GB2312" panose="02010609030101010101" pitchFamily="49" charset="-122"/>
                <a:ea typeface="KaiTi_GB2312" panose="02010609030101010101" pitchFamily="49" charset="-122"/>
              </a:rPr>
              <a:t>中国人 </a:t>
            </a:r>
            <a:r>
              <a:rPr lang="en-US" altLang="zh-CN" sz="2400" dirty="0">
                <a:latin typeface="KaiTi_GB2312" panose="02010609030101010101" pitchFamily="49" charset="-122"/>
                <a:ea typeface="KaiTi_GB2312" panose="02010609030101010101" pitchFamily="49" charset="-122"/>
              </a:rPr>
              <a:t>| </a:t>
            </a:r>
            <a:r>
              <a:rPr lang="zh-CN" altLang="en-US" sz="2400" dirty="0">
                <a:latin typeface="KaiTi_GB2312" panose="02010609030101010101" pitchFamily="49" charset="-122"/>
                <a:ea typeface="KaiTi_GB2312" panose="02010609030101010101" pitchFamily="49" charset="-122"/>
              </a:rPr>
              <a:t>自主 </a:t>
            </a:r>
            <a:r>
              <a:rPr lang="en-US" altLang="zh-CN" sz="2400" dirty="0">
                <a:latin typeface="KaiTi_GB2312" panose="02010609030101010101" pitchFamily="49" charset="-122"/>
                <a:ea typeface="KaiTi_GB2312" panose="02010609030101010101" pitchFamily="49" charset="-122"/>
              </a:rPr>
              <a:t>| </a:t>
            </a:r>
            <a:r>
              <a:rPr lang="zh-CN" altLang="en-US" sz="2400" dirty="0">
                <a:latin typeface="KaiTi_GB2312" panose="02010609030101010101" pitchFamily="49" charset="-122"/>
                <a:ea typeface="KaiTi_GB2312" panose="02010609030101010101" pitchFamily="49" charset="-122"/>
              </a:rPr>
              <a:t>创办 </a:t>
            </a:r>
            <a:r>
              <a:rPr lang="en-US" altLang="zh-CN" sz="2400" dirty="0">
                <a:latin typeface="KaiTi_GB2312" panose="02010609030101010101" pitchFamily="49" charset="-122"/>
                <a:ea typeface="KaiTi_GB2312" panose="02010609030101010101" pitchFamily="49" charset="-122"/>
              </a:rPr>
              <a:t>| </a:t>
            </a:r>
            <a:r>
              <a:rPr lang="zh-CN" altLang="en-US" sz="2400" dirty="0">
                <a:latin typeface="KaiTi_GB2312" panose="02010609030101010101" pitchFamily="49" charset="-122"/>
                <a:ea typeface="KaiTi_GB2312" panose="02010609030101010101" pitchFamily="49" charset="-122"/>
              </a:rPr>
              <a:t>的 </a:t>
            </a:r>
            <a:r>
              <a:rPr lang="en-US" altLang="zh-CN" sz="2400" dirty="0">
                <a:latin typeface="KaiTi_GB2312" panose="02010609030101010101" pitchFamily="49" charset="-122"/>
                <a:ea typeface="KaiTi_GB2312" panose="02010609030101010101" pitchFamily="49" charset="-122"/>
              </a:rPr>
              <a:t>| </a:t>
            </a:r>
            <a:r>
              <a:rPr lang="zh-CN" altLang="en-US" sz="2400" dirty="0">
                <a:latin typeface="KaiTi_GB2312" panose="02010609030101010101" pitchFamily="49" charset="-122"/>
                <a:ea typeface="KaiTi_GB2312" panose="02010609030101010101" pitchFamily="49" charset="-122"/>
              </a:rPr>
              <a:t>第一 </a:t>
            </a:r>
            <a:r>
              <a:rPr lang="en-US" altLang="zh-CN" sz="2400" dirty="0">
                <a:latin typeface="KaiTi_GB2312" panose="02010609030101010101" pitchFamily="49" charset="-122"/>
                <a:ea typeface="KaiTi_GB2312" panose="02010609030101010101" pitchFamily="49" charset="-122"/>
              </a:rPr>
              <a:t>| </a:t>
            </a:r>
            <a:r>
              <a:rPr lang="zh-CN" altLang="en-US" sz="2400" dirty="0">
                <a:latin typeface="KaiTi_GB2312" panose="02010609030101010101" pitchFamily="49" charset="-122"/>
                <a:ea typeface="KaiTi_GB2312" panose="02010609030101010101" pitchFamily="49" charset="-122"/>
              </a:rPr>
              <a:t>所 </a:t>
            </a:r>
            <a:r>
              <a:rPr lang="en-US" altLang="zh-CN" sz="2400" dirty="0">
                <a:latin typeface="KaiTi_GB2312" panose="02010609030101010101" pitchFamily="49" charset="-122"/>
                <a:ea typeface="KaiTi_GB2312" panose="02010609030101010101" pitchFamily="49" charset="-122"/>
              </a:rPr>
              <a:t>| </a:t>
            </a:r>
            <a:r>
              <a:rPr lang="zh-CN" altLang="en-US" sz="2400" dirty="0">
                <a:latin typeface="KaiTi_GB2312" panose="02010609030101010101" pitchFamily="49" charset="-122"/>
                <a:ea typeface="KaiTi_GB2312" panose="02010609030101010101" pitchFamily="49" charset="-122"/>
              </a:rPr>
              <a:t>高等 </a:t>
            </a:r>
            <a:r>
              <a:rPr lang="en-US" altLang="zh-CN" sz="2400" dirty="0">
                <a:latin typeface="KaiTi_GB2312" panose="02010609030101010101" pitchFamily="49" charset="-122"/>
                <a:ea typeface="KaiTi_GB2312" panose="02010609030101010101" pitchFamily="49" charset="-122"/>
              </a:rPr>
              <a:t>| </a:t>
            </a:r>
            <a:r>
              <a:rPr lang="zh-CN" altLang="en-US" sz="2400" dirty="0">
                <a:latin typeface="KaiTi_GB2312" panose="02010609030101010101" pitchFamily="49" charset="-122"/>
                <a:ea typeface="KaiTi_GB2312" panose="02010609030101010101" pitchFamily="49" charset="-122"/>
              </a:rPr>
              <a:t>院校</a:t>
            </a:r>
            <a:endParaRPr lang="en-US" sz="2400" dirty="0">
              <a:latin typeface="KaiTi_GB2312" panose="02010609030101010101" pitchFamily="49" charset="-122"/>
              <a:ea typeface="KaiTi_GB2312" panose="02010609030101010101" pitchFamily="49" charset="-122"/>
            </a:endParaRPr>
          </a:p>
        </p:txBody>
      </p:sp>
      <p:sp>
        <p:nvSpPr>
          <p:cNvPr id="14" name="TextBox 13"/>
          <p:cNvSpPr txBox="1"/>
          <p:nvPr/>
        </p:nvSpPr>
        <p:spPr>
          <a:xfrm>
            <a:off x="330240" y="4489398"/>
            <a:ext cx="11663837" cy="1718163"/>
          </a:xfrm>
          <a:prstGeom prst="rect">
            <a:avLst/>
          </a:prstGeom>
          <a:noFill/>
        </p:spPr>
        <p:txBody>
          <a:bodyPr wrap="square">
            <a:spAutoFit/>
          </a:bodyPr>
          <a:lstStyle/>
          <a:p>
            <a:pPr algn="just">
              <a:lnSpc>
                <a:spcPct val="130000"/>
              </a:lnSpc>
              <a:spcBef>
                <a:spcPts val="1800"/>
              </a:spcBef>
            </a:pPr>
            <a:r>
              <a:rPr lang="en-US" sz="2800" dirty="0">
                <a:latin typeface="微软雅黑" panose="020B0503020204020204" pitchFamily="34" charset="-122"/>
                <a:ea typeface="微软雅黑" panose="020B0503020204020204" pitchFamily="34" charset="-122"/>
              </a:rPr>
              <a:t>由于汉语中语素绝大部分是单个汉字，很多情况下单独使用时也是词语，不单独使用时又是构词成分，这使得汉语构词具有很大的灵活性和很强的组词能力。</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65717F2-DE62-A445-9F03-50055757659A}" type="slidenum">
              <a:rPr lang="zh-CN" altLang="en-US" smtClean="0"/>
              <a:t>34</a:t>
            </a:fld>
            <a:endParaRPr lang="zh-CN" altLang="en-US"/>
          </a:p>
        </p:txBody>
      </p:sp>
      <p:sp>
        <p:nvSpPr>
          <p:cNvPr id="13" name="TextBox 12"/>
          <p:cNvSpPr txBox="1"/>
          <p:nvPr/>
        </p:nvSpPr>
        <p:spPr>
          <a:xfrm>
            <a:off x="382587" y="957262"/>
            <a:ext cx="11195049" cy="1234953"/>
          </a:xfrm>
          <a:prstGeom prst="rect">
            <a:avLst/>
          </a:prstGeom>
          <a:noFill/>
        </p:spPr>
        <p:txBody>
          <a:bodyPr wrap="square">
            <a:spAutoFit/>
          </a:bodyPr>
          <a:lstStyle/>
          <a:p>
            <a:pPr algn="just">
              <a:lnSpc>
                <a:spcPct val="130000"/>
              </a:lnSpc>
              <a:spcBef>
                <a:spcPts val="600"/>
              </a:spcBef>
            </a:pPr>
            <a:r>
              <a:rPr lang="zh-CN" altLang="en-US" sz="2800" dirty="0">
                <a:latin typeface="微软雅黑" panose="020B0503020204020204" pitchFamily="34" charset="-122"/>
                <a:ea typeface="微软雅黑" panose="020B0503020204020204" pitchFamily="34" charset="-122"/>
              </a:rPr>
              <a:t>正是因为汉语的这些特点，中文分词任务面临了巨大的挑战</a:t>
            </a:r>
            <a:endParaRPr lang="en-US" altLang="zh-CN" sz="2800" dirty="0">
              <a:latin typeface="微软雅黑" panose="020B0503020204020204" pitchFamily="34" charset="-122"/>
              <a:ea typeface="微软雅黑" panose="020B0503020204020204" pitchFamily="34" charset="-122"/>
            </a:endParaRPr>
          </a:p>
          <a:p>
            <a:pPr algn="just">
              <a:lnSpc>
                <a:spcPct val="130000"/>
              </a:lnSpc>
              <a:spcBef>
                <a:spcPts val="600"/>
              </a:spcBef>
            </a:pPr>
            <a:r>
              <a:rPr lang="zh-CN" altLang="en-US" sz="2800" dirty="0">
                <a:latin typeface="微软雅黑" panose="020B0503020204020204" pitchFamily="34" charset="-122"/>
                <a:ea typeface="微软雅黑" panose="020B0503020204020204" pitchFamily="34" charset="-122"/>
              </a:rPr>
              <a:t>主要困难来自以下三个方面：</a:t>
            </a:r>
            <a:r>
              <a:rPr lang="zh-CN" altLang="en-US" sz="2800" b="1" dirty="0">
                <a:latin typeface="微软雅黑" panose="020B0503020204020204" pitchFamily="34" charset="-122"/>
                <a:ea typeface="微软雅黑" panose="020B0503020204020204" pitchFamily="34" charset="-122"/>
              </a:rPr>
              <a:t>分词规范</a:t>
            </a:r>
            <a:r>
              <a:rPr lang="zh-CN" altLang="en-US" sz="2800" dirty="0">
                <a:latin typeface="微软雅黑" panose="020B0503020204020204" pitchFamily="34" charset="-122"/>
                <a:ea typeface="微软雅黑" panose="020B0503020204020204" pitchFamily="34" charset="-122"/>
              </a:rPr>
              <a:t>、</a:t>
            </a:r>
            <a:r>
              <a:rPr lang="zh-CN" altLang="en-US" sz="2800" b="1" dirty="0">
                <a:latin typeface="微软雅黑" panose="020B0503020204020204" pitchFamily="34" charset="-122"/>
                <a:ea typeface="微软雅黑" panose="020B0503020204020204" pitchFamily="34" charset="-122"/>
              </a:rPr>
              <a:t>歧义切分</a:t>
            </a:r>
            <a:r>
              <a:rPr lang="zh-CN" altLang="en-US" sz="2800" dirty="0">
                <a:latin typeface="微软雅黑" panose="020B0503020204020204" pitchFamily="34" charset="-122"/>
                <a:ea typeface="微软雅黑" panose="020B0503020204020204" pitchFamily="34" charset="-122"/>
              </a:rPr>
              <a:t>和</a:t>
            </a:r>
            <a:r>
              <a:rPr lang="zh-CN" altLang="en-US" sz="2800" b="1" dirty="0">
                <a:latin typeface="微软雅黑" panose="020B0503020204020204" pitchFamily="34" charset="-122"/>
                <a:ea typeface="微软雅黑" panose="020B0503020204020204" pitchFamily="34" charset="-122"/>
              </a:rPr>
              <a:t>未登录词识别</a:t>
            </a:r>
            <a:r>
              <a:rPr lang="zh-CN" altLang="en-US" sz="2800" dirty="0">
                <a:latin typeface="微软雅黑" panose="020B0503020204020204" pitchFamily="34" charset="-122"/>
                <a:ea typeface="微软雅黑" panose="020B0503020204020204" pitchFamily="34" charset="-122"/>
              </a:rPr>
              <a:t>。</a:t>
            </a:r>
            <a:endParaRPr lang="zh-CN" altLang="en-US" sz="2400" dirty="0">
              <a:effectLst/>
              <a:latin typeface="微软雅黑" panose="020B0503020204020204" pitchFamily="34" charset="-122"/>
              <a:ea typeface="微软雅黑" panose="020B0503020204020204" pitchFamily="34" charset="-122"/>
            </a:endParaRPr>
          </a:p>
        </p:txBody>
      </p:sp>
      <p:sp>
        <p:nvSpPr>
          <p:cNvPr id="6" name="平行四边形 6"/>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2.3.1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p:cNvSpPr>
            <a:spLocks noChangeArrowheads="1"/>
          </p:cNvSpPr>
          <p:nvPr/>
        </p:nvSpPr>
        <p:spPr bwMode="auto">
          <a:xfrm>
            <a:off x="1211281" y="406400"/>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中文分词概述</a:t>
            </a:r>
          </a:p>
        </p:txBody>
      </p:sp>
      <p:grpSp>
        <p:nvGrpSpPr>
          <p:cNvPr id="10" name="组合 11"/>
          <p:cNvGrpSpPr/>
          <p:nvPr/>
        </p:nvGrpSpPr>
        <p:grpSpPr bwMode="auto">
          <a:xfrm>
            <a:off x="11480800" y="479425"/>
            <a:ext cx="333375" cy="333375"/>
            <a:chOff x="0" y="0"/>
            <a:chExt cx="449943" cy="449943"/>
          </a:xfrm>
        </p:grpSpPr>
        <p:sp>
          <p:nvSpPr>
            <p:cNvPr id="11" name="椭圆 9"/>
            <p:cNvSpPr>
              <a:spLocks noChangeArrowheads="1"/>
            </p:cNvSpPr>
            <p:nvPr/>
          </p:nvSpPr>
          <p:spPr bwMode="auto">
            <a:xfrm>
              <a:off x="0" y="0"/>
              <a:ext cx="449943" cy="449943"/>
            </a:xfrm>
            <a:prstGeom prst="ellipse">
              <a:avLst/>
            </a:prstGeom>
            <a:noFill/>
            <a:ln w="28575">
              <a:solidFill>
                <a:schemeClr val="bg1"/>
              </a:solidFill>
              <a:rou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5" name="TextBox 4"/>
          <p:cNvSpPr txBox="1"/>
          <p:nvPr/>
        </p:nvSpPr>
        <p:spPr>
          <a:xfrm>
            <a:off x="382587" y="2828835"/>
            <a:ext cx="11278982" cy="3475567"/>
          </a:xfrm>
          <a:prstGeom prst="rect">
            <a:avLst/>
          </a:prstGeom>
          <a:noFill/>
        </p:spPr>
        <p:txBody>
          <a:bodyPr wrap="square">
            <a:spAutoFit/>
          </a:bodyPr>
          <a:lstStyle/>
          <a:p>
            <a:pPr algn="just">
              <a:lnSpc>
                <a:spcPct val="130000"/>
              </a:lnSpc>
              <a:spcBef>
                <a:spcPts val="600"/>
              </a:spcBef>
            </a:pPr>
            <a:r>
              <a:rPr lang="zh-CN" altLang="en-US" sz="2800" b="1" dirty="0">
                <a:latin typeface="微软雅黑" panose="020B0503020204020204" pitchFamily="34" charset="-122"/>
                <a:ea typeface="微软雅黑" panose="020B0503020204020204" pitchFamily="34" charset="-122"/>
              </a:rPr>
              <a:t>汉语中对词的具体界定目前还没有定论</a:t>
            </a:r>
            <a:r>
              <a:rPr lang="zh-CN" altLang="en-US" sz="2800" dirty="0">
                <a:latin typeface="微软雅黑" panose="020B0503020204020204" pitchFamily="34" charset="-122"/>
                <a:ea typeface="微软雅黑" panose="020B0503020204020204" pitchFamily="34" charset="-122"/>
              </a:rPr>
              <a:t>。</a:t>
            </a:r>
            <a:r>
              <a:rPr lang="en-US" altLang="zh-CN" sz="2800" dirty="0">
                <a:latin typeface="微软雅黑" panose="020B0503020204020204" pitchFamily="34" charset="-122"/>
                <a:ea typeface="微软雅黑" panose="020B0503020204020204" pitchFamily="34" charset="-122"/>
              </a:rPr>
              <a:t>1992 </a:t>
            </a:r>
            <a:r>
              <a:rPr lang="zh-CN" altLang="en-US" sz="2800" dirty="0">
                <a:latin typeface="微软雅黑" panose="020B0503020204020204" pitchFamily="34" charset="-122"/>
                <a:ea typeface="微软雅黑" panose="020B0503020204020204" pitchFamily="34" charset="-122"/>
              </a:rPr>
              <a:t>年国家标准局颁布的</a:t>
            </a:r>
            <a:r>
              <a:rPr lang="en-US" altLang="zh-CN" sz="2800" dirty="0">
                <a:latin typeface="微软雅黑" panose="020B0503020204020204" pitchFamily="34" charset="-122"/>
                <a:ea typeface="微软雅黑" panose="020B0503020204020204" pitchFamily="34" charset="-122"/>
              </a:rPr>
              <a:t>《</a:t>
            </a:r>
            <a:r>
              <a:rPr lang="zh-CN" altLang="en-US" sz="2800" dirty="0">
                <a:latin typeface="微软雅黑" panose="020B0503020204020204" pitchFamily="34" charset="-122"/>
                <a:ea typeface="微软雅黑" panose="020B0503020204020204" pitchFamily="34" charset="-122"/>
              </a:rPr>
              <a:t>信息处理用现代汉语分词规范</a:t>
            </a:r>
            <a:r>
              <a:rPr lang="en-US" altLang="zh-CN" sz="2800" dirty="0">
                <a:latin typeface="微软雅黑" panose="020B0503020204020204" pitchFamily="34" charset="-122"/>
                <a:ea typeface="微软雅黑" panose="020B0503020204020204" pitchFamily="34" charset="-122"/>
              </a:rPr>
              <a:t>》</a:t>
            </a:r>
            <a:r>
              <a:rPr lang="zh-CN" altLang="en-US" sz="2800" dirty="0">
                <a:latin typeface="微软雅黑" panose="020B0503020204020204" pitchFamily="34" charset="-122"/>
                <a:ea typeface="微软雅黑" panose="020B0503020204020204" pitchFamily="34" charset="-122"/>
              </a:rPr>
              <a:t>中大部分规定都是通过举例和定性描述来体现。</a:t>
            </a:r>
            <a:endParaRPr lang="en-US" altLang="zh-CN" sz="2800" dirty="0">
              <a:latin typeface="微软雅黑" panose="020B0503020204020204" pitchFamily="34" charset="-122"/>
              <a:ea typeface="微软雅黑" panose="020B0503020204020204" pitchFamily="34" charset="-122"/>
            </a:endParaRPr>
          </a:p>
          <a:p>
            <a:pPr>
              <a:lnSpc>
                <a:spcPct val="130000"/>
              </a:lnSpc>
              <a:spcBef>
                <a:spcPts val="600"/>
              </a:spcBef>
            </a:pPr>
            <a:r>
              <a:rPr lang="zh-CN" altLang="en-US" sz="2800" dirty="0">
                <a:latin typeface="微软雅黑" panose="020B0503020204020204" pitchFamily="34" charset="-122"/>
                <a:ea typeface="微软雅黑" panose="020B0503020204020204" pitchFamily="34" charset="-122"/>
              </a:rPr>
              <a:t>例如：“</a:t>
            </a:r>
            <a:r>
              <a:rPr lang="zh-CN" altLang="en-US" sz="2800" dirty="0">
                <a:latin typeface="KaiTi_GB2312" panose="02010609030101010101" pitchFamily="49" charset="-122"/>
                <a:ea typeface="KaiTi_GB2312" panose="02010609030101010101" pitchFamily="49" charset="-122"/>
              </a:rPr>
              <a:t>二字或三字词，以及</a:t>
            </a:r>
            <a:r>
              <a:rPr lang="zh-CN" altLang="en-US" sz="2800" b="1" u="sng" dirty="0">
                <a:latin typeface="KaiTi_GB2312" panose="02010609030101010101" pitchFamily="49" charset="-122"/>
                <a:ea typeface="KaiTi_GB2312" panose="02010609030101010101" pitchFamily="49" charset="-122"/>
              </a:rPr>
              <a:t>结合紧密</a:t>
            </a:r>
            <a:r>
              <a:rPr lang="zh-CN" altLang="en-US" sz="2800" dirty="0">
                <a:latin typeface="KaiTi_GB2312" panose="02010609030101010101" pitchFamily="49" charset="-122"/>
                <a:ea typeface="KaiTi_GB2312" panose="02010609030101010101" pitchFamily="49" charset="-122"/>
              </a:rPr>
              <a:t>、</a:t>
            </a:r>
            <a:r>
              <a:rPr lang="zh-CN" altLang="en-US" sz="2800" b="1" u="sng" dirty="0">
                <a:latin typeface="KaiTi_GB2312" panose="02010609030101010101" pitchFamily="49" charset="-122"/>
                <a:ea typeface="KaiTi_GB2312" panose="02010609030101010101" pitchFamily="49" charset="-122"/>
              </a:rPr>
              <a:t>使用稳定</a:t>
            </a:r>
            <a:r>
              <a:rPr lang="zh-CN" altLang="en-US" sz="2800" dirty="0">
                <a:latin typeface="KaiTi_GB2312" panose="02010609030101010101" pitchFamily="49" charset="-122"/>
                <a:ea typeface="KaiTi_GB2312" panose="02010609030101010101" pitchFamily="49" charset="-122"/>
              </a:rPr>
              <a:t>的二字或三字词组，一律为分词单位。</a:t>
            </a:r>
            <a:r>
              <a:rPr lang="zh-CN" altLang="en-US" sz="2800" dirty="0">
                <a:latin typeface="微软雅黑" panose="020B0503020204020204" pitchFamily="34" charset="-122"/>
                <a:ea typeface="微软雅黑" panose="020B0503020204020204" pitchFamily="34" charset="-122"/>
              </a:rPr>
              <a:t>” </a:t>
            </a:r>
            <a:br>
              <a:rPr lang="zh-CN" altLang="en-US" sz="2800" dirty="0">
                <a:latin typeface="微软雅黑" panose="020B0503020204020204" pitchFamily="34" charset="-122"/>
                <a:ea typeface="微软雅黑" panose="020B0503020204020204" pitchFamily="34" charset="-122"/>
              </a:rPr>
            </a:br>
            <a:endParaRPr lang="en-US" sz="2800" dirty="0">
              <a:latin typeface="微软雅黑" panose="020B0503020204020204" pitchFamily="34" charset="-122"/>
              <a:ea typeface="微软雅黑" panose="020B0503020204020204" pitchFamily="34" charset="-122"/>
            </a:endParaRPr>
          </a:p>
        </p:txBody>
      </p:sp>
      <p:sp>
        <p:nvSpPr>
          <p:cNvPr id="18" name="TextBox 17"/>
          <p:cNvSpPr txBox="1"/>
          <p:nvPr/>
        </p:nvSpPr>
        <p:spPr>
          <a:xfrm>
            <a:off x="5139046" y="5781182"/>
            <a:ext cx="3351810" cy="523220"/>
          </a:xfrm>
          <a:prstGeom prst="rect">
            <a:avLst/>
          </a:prstGeom>
          <a:noFill/>
        </p:spPr>
        <p:txBody>
          <a:bodyPr wrap="square">
            <a:spAutoFit/>
          </a:bodyPr>
          <a:lstStyle/>
          <a:p>
            <a:pPr algn="ctr"/>
            <a:r>
              <a:rPr lang="zh-CN" altLang="en-US" sz="2800" dirty="0">
                <a:solidFill>
                  <a:srgbClr val="0070C0"/>
                </a:solidFill>
                <a:latin typeface="微软雅黑" panose="020B0503020204020204" pitchFamily="34" charset="-122"/>
                <a:ea typeface="微软雅黑" panose="020B0503020204020204" pitchFamily="34" charset="-122"/>
              </a:rPr>
              <a:t>如何定量计算？</a:t>
            </a:r>
            <a:endParaRPr lang="en-US" sz="2800" dirty="0">
              <a:solidFill>
                <a:srgbClr val="0070C0"/>
              </a:solidFill>
            </a:endParaRPr>
          </a:p>
        </p:txBody>
      </p:sp>
      <p:cxnSp>
        <p:nvCxnSpPr>
          <p:cNvPr id="20" name="Straight Arrow Connector 19"/>
          <p:cNvCxnSpPr/>
          <p:nvPr/>
        </p:nvCxnSpPr>
        <p:spPr bwMode="auto">
          <a:xfrm flipH="1" flipV="1">
            <a:off x="5980111" y="5142016"/>
            <a:ext cx="147504" cy="587218"/>
          </a:xfrm>
          <a:prstGeom prst="straightConnector1">
            <a:avLst/>
          </a:prstGeom>
          <a:ln w="41275">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bwMode="auto">
          <a:xfrm flipV="1">
            <a:off x="7267699" y="5142016"/>
            <a:ext cx="201880" cy="587218"/>
          </a:xfrm>
          <a:prstGeom prst="straightConnector1">
            <a:avLst/>
          </a:prstGeom>
          <a:ln w="41275">
            <a:headEnd type="none" w="med" len="med"/>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65717F2-DE62-A445-9F03-50055757659A}" type="slidenum">
              <a:rPr lang="zh-CN" altLang="en-US" smtClean="0"/>
              <a:t>35</a:t>
            </a:fld>
            <a:endParaRPr lang="zh-CN" altLang="en-US"/>
          </a:p>
        </p:txBody>
      </p:sp>
      <p:sp>
        <p:nvSpPr>
          <p:cNvPr id="13" name="TextBox 12"/>
          <p:cNvSpPr txBox="1"/>
          <p:nvPr/>
        </p:nvSpPr>
        <p:spPr>
          <a:xfrm>
            <a:off x="382587" y="957262"/>
            <a:ext cx="11195049" cy="597856"/>
          </a:xfrm>
          <a:prstGeom prst="rect">
            <a:avLst/>
          </a:prstGeom>
          <a:noFill/>
        </p:spPr>
        <p:txBody>
          <a:bodyPr wrap="square">
            <a:spAutoFit/>
          </a:bodyPr>
          <a:lstStyle/>
          <a:p>
            <a:pPr algn="just">
              <a:lnSpc>
                <a:spcPct val="130000"/>
              </a:lnSpc>
              <a:spcBef>
                <a:spcPts val="600"/>
              </a:spcBef>
            </a:pPr>
            <a:r>
              <a:rPr lang="zh-CN" altLang="en-US" sz="2800" dirty="0">
                <a:latin typeface="微软雅黑" panose="020B0503020204020204" pitchFamily="34" charset="-122"/>
                <a:ea typeface="微软雅黑" panose="020B0503020204020204" pitchFamily="34" charset="-122"/>
              </a:rPr>
              <a:t>北京大学计算语言学研究所</a:t>
            </a:r>
            <a:r>
              <a:rPr lang="en-US" altLang="zh-CN" sz="2800" dirty="0">
                <a:latin typeface="微软雅黑" panose="020B0503020204020204" pitchFamily="34" charset="-122"/>
                <a:ea typeface="微软雅黑" panose="020B0503020204020204" pitchFamily="34" charset="-122"/>
              </a:rPr>
              <a:t>《</a:t>
            </a:r>
            <a:r>
              <a:rPr lang="zh-CN" altLang="en-US" sz="2800" dirty="0">
                <a:latin typeface="微软雅黑" panose="020B0503020204020204" pitchFamily="34" charset="-122"/>
                <a:ea typeface="微软雅黑" panose="020B0503020204020204" pitchFamily="34" charset="-122"/>
              </a:rPr>
              <a:t>北京大学语料库加工规范</a:t>
            </a:r>
            <a:r>
              <a:rPr lang="en-US" altLang="zh-CN" sz="2800" dirty="0">
                <a:latin typeface="微软雅黑" panose="020B0503020204020204" pitchFamily="34" charset="-122"/>
                <a:ea typeface="微软雅黑" panose="020B0503020204020204" pitchFamily="34" charset="-122"/>
              </a:rPr>
              <a:t>》</a:t>
            </a:r>
          </a:p>
        </p:txBody>
      </p:sp>
      <p:sp>
        <p:nvSpPr>
          <p:cNvPr id="6" name="平行四边形 6"/>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2.3.1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p:cNvSpPr>
            <a:spLocks noChangeArrowheads="1"/>
          </p:cNvSpPr>
          <p:nvPr/>
        </p:nvSpPr>
        <p:spPr bwMode="auto">
          <a:xfrm>
            <a:off x="1211281" y="406400"/>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中文分词概述</a:t>
            </a:r>
          </a:p>
        </p:txBody>
      </p:sp>
      <p:grpSp>
        <p:nvGrpSpPr>
          <p:cNvPr id="10" name="组合 11"/>
          <p:cNvGrpSpPr/>
          <p:nvPr/>
        </p:nvGrpSpPr>
        <p:grpSpPr bwMode="auto">
          <a:xfrm>
            <a:off x="11480800" y="479425"/>
            <a:ext cx="333375" cy="333375"/>
            <a:chOff x="0" y="0"/>
            <a:chExt cx="449943" cy="449943"/>
          </a:xfrm>
        </p:grpSpPr>
        <p:sp>
          <p:nvSpPr>
            <p:cNvPr id="11" name="椭圆 9"/>
            <p:cNvSpPr>
              <a:spLocks noChangeArrowheads="1"/>
            </p:cNvSpPr>
            <p:nvPr/>
          </p:nvSpPr>
          <p:spPr bwMode="auto">
            <a:xfrm>
              <a:off x="0" y="0"/>
              <a:ext cx="449943" cy="449943"/>
            </a:xfrm>
            <a:prstGeom prst="ellipse">
              <a:avLst/>
            </a:prstGeom>
            <a:noFill/>
            <a:ln w="28575">
              <a:solidFill>
                <a:schemeClr val="bg1"/>
              </a:solidFill>
              <a:rou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pic>
        <p:nvPicPr>
          <p:cNvPr id="3" name="Picture 2"/>
          <p:cNvPicPr>
            <a:picLocks noChangeAspect="1"/>
          </p:cNvPicPr>
          <p:nvPr/>
        </p:nvPicPr>
        <p:blipFill>
          <a:blip r:embed="rId3"/>
          <a:stretch>
            <a:fillRect/>
          </a:stretch>
        </p:blipFill>
        <p:spPr>
          <a:xfrm>
            <a:off x="1428673" y="1725377"/>
            <a:ext cx="8620518" cy="4630973"/>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65717F2-DE62-A445-9F03-50055757659A}" type="slidenum">
              <a:rPr lang="zh-CN" altLang="en-US" smtClean="0"/>
              <a:t>36</a:t>
            </a:fld>
            <a:endParaRPr lang="zh-CN" altLang="en-US"/>
          </a:p>
        </p:txBody>
      </p:sp>
      <p:sp>
        <p:nvSpPr>
          <p:cNvPr id="13" name="TextBox 12"/>
          <p:cNvSpPr txBox="1"/>
          <p:nvPr/>
        </p:nvSpPr>
        <p:spPr>
          <a:xfrm>
            <a:off x="382587" y="957262"/>
            <a:ext cx="11195049" cy="1158009"/>
          </a:xfrm>
          <a:prstGeom prst="rect">
            <a:avLst/>
          </a:prstGeom>
          <a:noFill/>
        </p:spPr>
        <p:txBody>
          <a:bodyPr wrap="square">
            <a:spAutoFit/>
          </a:bodyPr>
          <a:lstStyle/>
          <a:p>
            <a:pPr algn="just">
              <a:lnSpc>
                <a:spcPct val="130000"/>
              </a:lnSpc>
              <a:spcBef>
                <a:spcPts val="600"/>
              </a:spcBef>
            </a:pPr>
            <a:r>
              <a:rPr lang="zh-CN" altLang="en-US" sz="2800" dirty="0">
                <a:latin typeface="微软雅黑" panose="020B0503020204020204" pitchFamily="34" charset="-122"/>
                <a:ea typeface="微软雅黑" panose="020B0503020204020204" pitchFamily="34" charset="-122"/>
              </a:rPr>
              <a:t>由于汉语构词方式的灵活性，使得同一个汉语句子很可能产生多个不同的分词结果，这些不同的分词结果也被称为</a:t>
            </a:r>
            <a:r>
              <a:rPr lang="zh-CN" altLang="en-US" sz="2800" b="1" dirty="0">
                <a:latin typeface="微软雅黑" panose="020B0503020204020204" pitchFamily="34" charset="-122"/>
                <a:ea typeface="微软雅黑" panose="020B0503020204020204" pitchFamily="34" charset="-122"/>
              </a:rPr>
              <a:t>切分歧义</a:t>
            </a:r>
            <a:r>
              <a:rPr lang="zh-CN" altLang="en-US" sz="2800" dirty="0">
                <a:latin typeface="微软雅黑" panose="020B0503020204020204" pitchFamily="34" charset="-122"/>
                <a:ea typeface="微软雅黑" panose="020B0503020204020204" pitchFamily="34" charset="-122"/>
              </a:rPr>
              <a:t>。</a:t>
            </a:r>
            <a:endParaRPr lang="zh-CN" altLang="en-US" sz="2400" dirty="0">
              <a:effectLst/>
              <a:latin typeface="微软雅黑" panose="020B0503020204020204" pitchFamily="34" charset="-122"/>
              <a:ea typeface="微软雅黑" panose="020B0503020204020204" pitchFamily="34" charset="-122"/>
            </a:endParaRPr>
          </a:p>
        </p:txBody>
      </p:sp>
      <p:sp>
        <p:nvSpPr>
          <p:cNvPr id="6" name="平行四边形 6"/>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2.3.1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p:cNvSpPr>
            <a:spLocks noChangeArrowheads="1"/>
          </p:cNvSpPr>
          <p:nvPr/>
        </p:nvSpPr>
        <p:spPr bwMode="auto">
          <a:xfrm>
            <a:off x="1211281" y="406400"/>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中文分词概述</a:t>
            </a:r>
          </a:p>
        </p:txBody>
      </p:sp>
      <p:grpSp>
        <p:nvGrpSpPr>
          <p:cNvPr id="10" name="组合 11"/>
          <p:cNvGrpSpPr/>
          <p:nvPr/>
        </p:nvGrpSpPr>
        <p:grpSpPr bwMode="auto">
          <a:xfrm>
            <a:off x="11480800" y="479425"/>
            <a:ext cx="333375" cy="333375"/>
            <a:chOff x="0" y="0"/>
            <a:chExt cx="449943" cy="449943"/>
          </a:xfrm>
        </p:grpSpPr>
        <p:sp>
          <p:nvSpPr>
            <p:cNvPr id="11" name="椭圆 9"/>
            <p:cNvSpPr>
              <a:spLocks noChangeArrowheads="1"/>
            </p:cNvSpPr>
            <p:nvPr/>
          </p:nvSpPr>
          <p:spPr bwMode="auto">
            <a:xfrm>
              <a:off x="0" y="0"/>
              <a:ext cx="449943" cy="449943"/>
            </a:xfrm>
            <a:prstGeom prst="ellipse">
              <a:avLst/>
            </a:prstGeom>
            <a:noFill/>
            <a:ln w="28575">
              <a:solidFill>
                <a:schemeClr val="bg1"/>
              </a:solidFill>
              <a:rou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4" name="TextBox 3"/>
          <p:cNvSpPr txBox="1"/>
          <p:nvPr/>
        </p:nvSpPr>
        <p:spPr>
          <a:xfrm>
            <a:off x="1211280" y="2601575"/>
            <a:ext cx="8801399" cy="1930337"/>
          </a:xfrm>
          <a:prstGeom prst="rect">
            <a:avLst/>
          </a:prstGeom>
          <a:noFill/>
        </p:spPr>
        <p:txBody>
          <a:bodyPr wrap="square">
            <a:spAutoFit/>
          </a:bodyPr>
          <a:lstStyle/>
          <a:p>
            <a:pPr>
              <a:lnSpc>
                <a:spcPct val="150000"/>
              </a:lnSpc>
            </a:pPr>
            <a:r>
              <a:rPr lang="zh-CN" altLang="en-US" sz="2800" dirty="0">
                <a:latin typeface="微软雅黑" panose="020B0503020204020204" pitchFamily="34" charset="-122"/>
                <a:ea typeface="微软雅黑" panose="020B0503020204020204" pitchFamily="34" charset="-122"/>
              </a:rPr>
              <a:t>例如：</a:t>
            </a:r>
            <a:r>
              <a:rPr lang="zh-CN" altLang="en-US" sz="2800" dirty="0">
                <a:latin typeface="KaiTi_GB2312" panose="02010609030101010101" pitchFamily="49" charset="-122"/>
                <a:ea typeface="KaiTi_GB2312" panose="02010609030101010101" pitchFamily="49" charset="-122"/>
              </a:rPr>
              <a:t>南京市长江大桥</a:t>
            </a:r>
            <a:br>
              <a:rPr lang="zh-CN" altLang="en-US" sz="2800" dirty="0">
                <a:latin typeface="KaiTi_GB2312" panose="02010609030101010101" pitchFamily="49" charset="-122"/>
                <a:ea typeface="KaiTi_GB2312" panose="02010609030101010101" pitchFamily="49" charset="-122"/>
              </a:rPr>
            </a:br>
            <a:r>
              <a:rPr lang="en-US" altLang="zh-CN" sz="2800" dirty="0">
                <a:latin typeface="KaiTi_GB2312" panose="02010609030101010101" pitchFamily="49" charset="-122"/>
                <a:ea typeface="KaiTi_GB2312" panose="02010609030101010101" pitchFamily="49" charset="-122"/>
              </a:rPr>
              <a:t>	</a:t>
            </a:r>
            <a:r>
              <a:rPr lang="zh-CN" altLang="en-US" sz="2800" dirty="0">
                <a:latin typeface="KaiTi_GB2312" panose="02010609030101010101" pitchFamily="49" charset="-122"/>
                <a:ea typeface="KaiTi_GB2312" panose="02010609030101010101" pitchFamily="49" charset="-122"/>
              </a:rPr>
              <a:t>切分方式 </a:t>
            </a:r>
            <a:r>
              <a:rPr lang="en-US" altLang="zh-CN" sz="2800" dirty="0">
                <a:latin typeface="KaiTi_GB2312" panose="02010609030101010101" pitchFamily="49" charset="-122"/>
                <a:ea typeface="KaiTi_GB2312" panose="02010609030101010101" pitchFamily="49" charset="-122"/>
              </a:rPr>
              <a:t>1</a:t>
            </a:r>
            <a:r>
              <a:rPr lang="zh-CN" altLang="en-US" sz="2800" dirty="0">
                <a:latin typeface="KaiTi_GB2312" panose="02010609030101010101" pitchFamily="49" charset="-122"/>
                <a:ea typeface="KaiTi_GB2312" panose="02010609030101010101" pitchFamily="49" charset="-122"/>
              </a:rPr>
              <a:t>：南京市 </a:t>
            </a:r>
            <a:r>
              <a:rPr lang="en-US" altLang="zh-CN" sz="2800" dirty="0">
                <a:latin typeface="KaiTi_GB2312" panose="02010609030101010101" pitchFamily="49" charset="-122"/>
                <a:ea typeface="KaiTi_GB2312" panose="02010609030101010101" pitchFamily="49" charset="-122"/>
              </a:rPr>
              <a:t>| </a:t>
            </a:r>
            <a:r>
              <a:rPr lang="zh-CN" altLang="en-US" sz="2800" dirty="0">
                <a:latin typeface="KaiTi_GB2312" panose="02010609030101010101" pitchFamily="49" charset="-122"/>
                <a:ea typeface="KaiTi_GB2312" panose="02010609030101010101" pitchFamily="49" charset="-122"/>
              </a:rPr>
              <a:t>长江大桥</a:t>
            </a:r>
            <a:br>
              <a:rPr lang="zh-CN" altLang="en-US" sz="2800" dirty="0">
                <a:latin typeface="KaiTi_GB2312" panose="02010609030101010101" pitchFamily="49" charset="-122"/>
                <a:ea typeface="KaiTi_GB2312" panose="02010609030101010101" pitchFamily="49" charset="-122"/>
              </a:rPr>
            </a:br>
            <a:r>
              <a:rPr lang="en-US" altLang="zh-CN" sz="2800" dirty="0">
                <a:latin typeface="KaiTi_GB2312" panose="02010609030101010101" pitchFamily="49" charset="-122"/>
                <a:ea typeface="KaiTi_GB2312" panose="02010609030101010101" pitchFamily="49" charset="-122"/>
              </a:rPr>
              <a:t>	</a:t>
            </a:r>
            <a:r>
              <a:rPr lang="zh-CN" altLang="en-US" sz="2800" dirty="0">
                <a:latin typeface="KaiTi_GB2312" panose="02010609030101010101" pitchFamily="49" charset="-122"/>
                <a:ea typeface="KaiTi_GB2312" panose="02010609030101010101" pitchFamily="49" charset="-122"/>
              </a:rPr>
              <a:t>切分方式 </a:t>
            </a:r>
            <a:r>
              <a:rPr lang="en-US" altLang="zh-CN" sz="2800" dirty="0">
                <a:latin typeface="KaiTi_GB2312" panose="02010609030101010101" pitchFamily="49" charset="-122"/>
                <a:ea typeface="KaiTi_GB2312" panose="02010609030101010101" pitchFamily="49" charset="-122"/>
              </a:rPr>
              <a:t>2</a:t>
            </a:r>
            <a:r>
              <a:rPr lang="zh-CN" altLang="en-US" sz="2800" dirty="0">
                <a:latin typeface="KaiTi_GB2312" panose="02010609030101010101" pitchFamily="49" charset="-122"/>
                <a:ea typeface="KaiTi_GB2312" panose="02010609030101010101" pitchFamily="49" charset="-122"/>
              </a:rPr>
              <a:t>：南京 </a:t>
            </a:r>
            <a:r>
              <a:rPr lang="en-US" altLang="zh-CN" sz="2800" dirty="0">
                <a:latin typeface="KaiTi_GB2312" panose="02010609030101010101" pitchFamily="49" charset="-122"/>
                <a:ea typeface="KaiTi_GB2312" panose="02010609030101010101" pitchFamily="49" charset="-122"/>
              </a:rPr>
              <a:t>| </a:t>
            </a:r>
            <a:r>
              <a:rPr lang="zh-CN" altLang="en-US" sz="2800" dirty="0">
                <a:latin typeface="KaiTi_GB2312" panose="02010609030101010101" pitchFamily="49" charset="-122"/>
                <a:ea typeface="KaiTi_GB2312" panose="02010609030101010101" pitchFamily="49" charset="-122"/>
              </a:rPr>
              <a:t>市长 </a:t>
            </a:r>
            <a:r>
              <a:rPr lang="en-US" altLang="zh-CN" sz="2800" dirty="0">
                <a:latin typeface="KaiTi_GB2312" panose="02010609030101010101" pitchFamily="49" charset="-122"/>
                <a:ea typeface="KaiTi_GB2312" panose="02010609030101010101" pitchFamily="49" charset="-122"/>
              </a:rPr>
              <a:t>| </a:t>
            </a:r>
            <a:r>
              <a:rPr lang="zh-CN" altLang="en-US" sz="2800" dirty="0">
                <a:latin typeface="KaiTi_GB2312" panose="02010609030101010101" pitchFamily="49" charset="-122"/>
                <a:ea typeface="KaiTi_GB2312" panose="02010609030101010101" pitchFamily="49" charset="-122"/>
              </a:rPr>
              <a:t>江大桥</a:t>
            </a:r>
            <a:endParaRPr lang="en-US" sz="2800" dirty="0">
              <a:latin typeface="KaiTi_GB2312" panose="02010609030101010101" pitchFamily="49" charset="-122"/>
              <a:ea typeface="KaiTi_GB2312" panose="02010609030101010101" pitchFamily="49" charset="-122"/>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65717F2-DE62-A445-9F03-50055757659A}" type="slidenum">
              <a:rPr lang="zh-CN" altLang="en-US" smtClean="0"/>
              <a:t>37</a:t>
            </a:fld>
            <a:endParaRPr lang="zh-CN" altLang="en-US"/>
          </a:p>
        </p:txBody>
      </p:sp>
      <p:sp>
        <p:nvSpPr>
          <p:cNvPr id="13" name="TextBox 12"/>
          <p:cNvSpPr txBox="1"/>
          <p:nvPr/>
        </p:nvSpPr>
        <p:spPr>
          <a:xfrm>
            <a:off x="382587" y="957262"/>
            <a:ext cx="11195049" cy="2355260"/>
          </a:xfrm>
          <a:prstGeom prst="rect">
            <a:avLst/>
          </a:prstGeom>
          <a:noFill/>
        </p:spPr>
        <p:txBody>
          <a:bodyPr wrap="square">
            <a:spAutoFit/>
          </a:bodyPr>
          <a:lstStyle/>
          <a:p>
            <a:pPr algn="just">
              <a:lnSpc>
                <a:spcPct val="130000"/>
              </a:lnSpc>
              <a:spcBef>
                <a:spcPts val="600"/>
              </a:spcBef>
            </a:pPr>
            <a:r>
              <a:rPr lang="zh-CN" altLang="en-US" sz="2800" dirty="0">
                <a:latin typeface="微软雅黑" panose="020B0503020204020204" pitchFamily="34" charset="-122"/>
                <a:ea typeface="微软雅黑" panose="020B0503020204020204" pitchFamily="34" charset="-122"/>
              </a:rPr>
              <a:t>交集型切分歧义是指汉字串 </a:t>
            </a:r>
            <a:r>
              <a:rPr lang="en-US" altLang="zh-CN" sz="2800" dirty="0">
                <a:latin typeface="微软雅黑" panose="020B0503020204020204" pitchFamily="34" charset="-122"/>
                <a:ea typeface="微软雅黑" panose="020B0503020204020204" pitchFamily="34" charset="-122"/>
              </a:rPr>
              <a:t>AJB </a:t>
            </a:r>
            <a:r>
              <a:rPr lang="zh-CN" altLang="en-US" sz="2800" dirty="0">
                <a:latin typeface="微软雅黑" panose="020B0503020204020204" pitchFamily="34" charset="-122"/>
                <a:ea typeface="微软雅黑" panose="020B0503020204020204" pitchFamily="34" charset="-122"/>
              </a:rPr>
              <a:t>中，</a:t>
            </a:r>
            <a:r>
              <a:rPr lang="en-US" altLang="zh-CN" sz="2800" dirty="0">
                <a:latin typeface="微软雅黑" panose="020B0503020204020204" pitchFamily="34" charset="-122"/>
                <a:ea typeface="微软雅黑" panose="020B0503020204020204" pitchFamily="34" charset="-122"/>
              </a:rPr>
              <a:t>AJ</a:t>
            </a:r>
            <a:r>
              <a:rPr lang="zh-CN" altLang="en-US" sz="2800" dirty="0">
                <a:latin typeface="微软雅黑" panose="020B0503020204020204" pitchFamily="34" charset="-122"/>
                <a:ea typeface="微软雅黑" panose="020B0503020204020204" pitchFamily="34" charset="-122"/>
              </a:rPr>
              <a:t>、</a:t>
            </a:r>
            <a:r>
              <a:rPr lang="en-US" altLang="zh-CN" sz="2800" dirty="0">
                <a:latin typeface="微软雅黑" panose="020B0503020204020204" pitchFamily="34" charset="-122"/>
                <a:ea typeface="微软雅黑" panose="020B0503020204020204" pitchFamily="34" charset="-122"/>
              </a:rPr>
              <a:t>JB </a:t>
            </a:r>
            <a:r>
              <a:rPr lang="zh-CN" altLang="en-US" sz="2800" dirty="0">
                <a:latin typeface="微软雅黑" panose="020B0503020204020204" pitchFamily="34" charset="-122"/>
                <a:ea typeface="微软雅黑" panose="020B0503020204020204" pitchFamily="34" charset="-122"/>
              </a:rPr>
              <a:t>都可以分别组成词汇，则汉字串 </a:t>
            </a:r>
            <a:r>
              <a:rPr lang="en-US" altLang="zh-CN" sz="2800" dirty="0">
                <a:latin typeface="微软雅黑" panose="020B0503020204020204" pitchFamily="34" charset="-122"/>
                <a:ea typeface="微软雅黑" panose="020B0503020204020204" pitchFamily="34" charset="-122"/>
              </a:rPr>
              <a:t>AJB </a:t>
            </a:r>
            <a:r>
              <a:rPr lang="zh-CN" altLang="en-US" sz="2800" dirty="0">
                <a:latin typeface="微软雅黑" panose="020B0503020204020204" pitchFamily="34" charset="-122"/>
                <a:ea typeface="微软雅黑" panose="020B0503020204020204" pitchFamily="34" charset="-122"/>
              </a:rPr>
              <a:t>被称为</a:t>
            </a:r>
            <a:r>
              <a:rPr lang="zh-CN" altLang="en-US" sz="2800" b="1" dirty="0">
                <a:latin typeface="微软雅黑" panose="020B0503020204020204" pitchFamily="34" charset="-122"/>
                <a:ea typeface="微软雅黑" panose="020B0503020204020204" pitchFamily="34" charset="-122"/>
              </a:rPr>
              <a:t>交集型切分歧义</a:t>
            </a:r>
            <a:r>
              <a:rPr lang="zh-CN" altLang="en-US" sz="2800" dirty="0">
                <a:latin typeface="微软雅黑" panose="020B0503020204020204" pitchFamily="34" charset="-122"/>
                <a:ea typeface="微软雅黑" panose="020B0503020204020204" pitchFamily="34" charset="-122"/>
              </a:rPr>
              <a:t>，此时汉字串 </a:t>
            </a:r>
            <a:r>
              <a:rPr lang="en-US" altLang="zh-CN" sz="2800" dirty="0">
                <a:latin typeface="微软雅黑" panose="020B0503020204020204" pitchFamily="34" charset="-122"/>
                <a:ea typeface="微软雅黑" panose="020B0503020204020204" pitchFamily="34" charset="-122"/>
              </a:rPr>
              <a:t>J </a:t>
            </a:r>
            <a:r>
              <a:rPr lang="zh-CN" altLang="en-US" sz="2800" dirty="0">
                <a:latin typeface="微软雅黑" panose="020B0503020204020204" pitchFamily="34" charset="-122"/>
                <a:ea typeface="微软雅黑" panose="020B0503020204020204" pitchFamily="34" charset="-122"/>
              </a:rPr>
              <a:t>称作</a:t>
            </a:r>
            <a:r>
              <a:rPr lang="zh-CN" altLang="en-US" sz="2800" b="1" dirty="0">
                <a:latin typeface="微软雅黑" panose="020B0503020204020204" pitchFamily="34" charset="-122"/>
                <a:ea typeface="微软雅黑" panose="020B0503020204020204" pitchFamily="34" charset="-122"/>
              </a:rPr>
              <a:t>交集串</a:t>
            </a:r>
            <a:r>
              <a:rPr lang="zh-CN" altLang="en-US" sz="2800" dirty="0">
                <a:latin typeface="微软雅黑" panose="020B0503020204020204" pitchFamily="34" charset="-122"/>
                <a:ea typeface="微软雅黑" panose="020B0503020204020204" pitchFamily="34" charset="-122"/>
              </a:rPr>
              <a:t>。</a:t>
            </a:r>
            <a:endParaRPr lang="en-US" altLang="zh-CN" sz="2800" dirty="0">
              <a:latin typeface="微软雅黑" panose="020B0503020204020204" pitchFamily="34" charset="-122"/>
              <a:ea typeface="微软雅黑" panose="020B0503020204020204" pitchFamily="34" charset="-122"/>
            </a:endParaRPr>
          </a:p>
          <a:p>
            <a:pPr algn="just">
              <a:lnSpc>
                <a:spcPct val="130000"/>
              </a:lnSpc>
              <a:spcBef>
                <a:spcPts val="600"/>
              </a:spcBef>
            </a:pPr>
            <a:r>
              <a:rPr lang="zh-CN" altLang="en-US" sz="2800" dirty="0">
                <a:latin typeface="微软雅黑" panose="020B0503020204020204" pitchFamily="34" charset="-122"/>
                <a:ea typeface="微软雅黑" panose="020B0503020204020204" pitchFamily="34" charset="-122"/>
              </a:rPr>
              <a:t>交集型切分歧义也被称为</a:t>
            </a:r>
            <a:r>
              <a:rPr lang="zh-CN" altLang="en-US" sz="2800" b="1" dirty="0">
                <a:latin typeface="微软雅黑" panose="020B0503020204020204" pitchFamily="34" charset="-122"/>
                <a:ea typeface="微软雅黑" panose="020B0503020204020204" pitchFamily="34" charset="-122"/>
              </a:rPr>
              <a:t>偶发歧义</a:t>
            </a:r>
            <a:r>
              <a:rPr lang="zh-CN" altLang="en-US" sz="2800" dirty="0">
                <a:latin typeface="微软雅黑" panose="020B0503020204020204" pitchFamily="34" charset="-122"/>
                <a:ea typeface="微软雅黑" panose="020B0503020204020204" pitchFamily="34" charset="-122"/>
              </a:rPr>
              <a:t>，当两个有交集的词“偶然” 的相邻出现时这样的歧义才会发生。</a:t>
            </a:r>
            <a:endParaRPr lang="zh-CN" altLang="en-US" sz="2400" dirty="0">
              <a:effectLst/>
              <a:latin typeface="微软雅黑" panose="020B0503020204020204" pitchFamily="34" charset="-122"/>
              <a:ea typeface="微软雅黑" panose="020B0503020204020204" pitchFamily="34" charset="-122"/>
            </a:endParaRPr>
          </a:p>
        </p:txBody>
      </p:sp>
      <p:sp>
        <p:nvSpPr>
          <p:cNvPr id="6" name="平行四边形 6"/>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2.3.1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p:cNvSpPr>
            <a:spLocks noChangeArrowheads="1"/>
          </p:cNvSpPr>
          <p:nvPr/>
        </p:nvSpPr>
        <p:spPr bwMode="auto">
          <a:xfrm>
            <a:off x="1211281" y="406400"/>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中文分词概述</a:t>
            </a:r>
          </a:p>
        </p:txBody>
      </p:sp>
      <p:grpSp>
        <p:nvGrpSpPr>
          <p:cNvPr id="10" name="组合 11"/>
          <p:cNvGrpSpPr/>
          <p:nvPr/>
        </p:nvGrpSpPr>
        <p:grpSpPr bwMode="auto">
          <a:xfrm>
            <a:off x="11480800" y="479425"/>
            <a:ext cx="333375" cy="333375"/>
            <a:chOff x="0" y="0"/>
            <a:chExt cx="449943" cy="449943"/>
          </a:xfrm>
        </p:grpSpPr>
        <p:sp>
          <p:nvSpPr>
            <p:cNvPr id="11" name="椭圆 9"/>
            <p:cNvSpPr>
              <a:spLocks noChangeArrowheads="1"/>
            </p:cNvSpPr>
            <p:nvPr/>
          </p:nvSpPr>
          <p:spPr bwMode="auto">
            <a:xfrm>
              <a:off x="0" y="0"/>
              <a:ext cx="449943" cy="449943"/>
            </a:xfrm>
            <a:prstGeom prst="ellipse">
              <a:avLst/>
            </a:prstGeom>
            <a:noFill/>
            <a:ln w="28575">
              <a:solidFill>
                <a:schemeClr val="bg1"/>
              </a:solidFill>
              <a:rou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4" name="TextBox 3"/>
          <p:cNvSpPr txBox="1"/>
          <p:nvPr/>
        </p:nvSpPr>
        <p:spPr>
          <a:xfrm>
            <a:off x="1180801" y="3545479"/>
            <a:ext cx="8801399" cy="1949508"/>
          </a:xfrm>
          <a:prstGeom prst="rect">
            <a:avLst/>
          </a:prstGeom>
          <a:noFill/>
        </p:spPr>
        <p:txBody>
          <a:bodyPr wrap="square">
            <a:spAutoFit/>
          </a:bodyPr>
          <a:lstStyle/>
          <a:p>
            <a:pPr>
              <a:lnSpc>
                <a:spcPct val="150000"/>
              </a:lnSpc>
            </a:pPr>
            <a:r>
              <a:rPr lang="zh-CN" altLang="en-US" sz="2800" dirty="0">
                <a:latin typeface="微软雅黑" panose="020B0503020204020204" pitchFamily="34" charset="-122"/>
                <a:ea typeface="微软雅黑" panose="020B0503020204020204" pitchFamily="34" charset="-122"/>
              </a:rPr>
              <a:t>例如：</a:t>
            </a:r>
            <a:r>
              <a:rPr lang="zh-CN" altLang="en-US" sz="2800" b="0" i="0" dirty="0">
                <a:effectLst/>
                <a:latin typeface="KaiTi_GB2312" panose="02010609030101010101" pitchFamily="49" charset="-122"/>
                <a:ea typeface="KaiTi_GB2312" panose="02010609030101010101" pitchFamily="49" charset="-122"/>
              </a:rPr>
              <a:t>乒乓球拍卖完了。</a:t>
            </a:r>
            <a:br>
              <a:rPr lang="zh-CN" altLang="en-US" sz="2800" dirty="0">
                <a:latin typeface="KaiTi_GB2312" panose="02010609030101010101" pitchFamily="49" charset="-122"/>
                <a:ea typeface="KaiTi_GB2312" panose="02010609030101010101" pitchFamily="49" charset="-122"/>
              </a:rPr>
            </a:br>
            <a:r>
              <a:rPr lang="en-US" altLang="zh-CN" sz="2800" dirty="0">
                <a:latin typeface="KaiTi_GB2312" panose="02010609030101010101" pitchFamily="49" charset="-122"/>
                <a:ea typeface="KaiTi_GB2312" panose="02010609030101010101" pitchFamily="49" charset="-122"/>
              </a:rPr>
              <a:t>	</a:t>
            </a:r>
            <a:r>
              <a:rPr lang="zh-CN" altLang="en-US" sz="2800" b="0" i="0" dirty="0">
                <a:effectLst/>
                <a:latin typeface="KaiTi_GB2312" panose="02010609030101010101" pitchFamily="49" charset="-122"/>
                <a:ea typeface="KaiTi_GB2312" panose="02010609030101010101" pitchFamily="49" charset="-122"/>
              </a:rPr>
              <a:t>切分方式 </a:t>
            </a:r>
            <a:r>
              <a:rPr lang="en-US" altLang="zh-CN" sz="2800" b="0" i="0" dirty="0">
                <a:effectLst/>
                <a:latin typeface="KaiTi_GB2312" panose="02010609030101010101" pitchFamily="49" charset="-122"/>
                <a:ea typeface="KaiTi_GB2312" panose="02010609030101010101" pitchFamily="49" charset="-122"/>
              </a:rPr>
              <a:t>1</a:t>
            </a:r>
            <a:r>
              <a:rPr lang="zh-CN" altLang="en-US" sz="2800" b="0" i="0" dirty="0">
                <a:effectLst/>
                <a:latin typeface="KaiTi_GB2312" panose="02010609030101010101" pitchFamily="49" charset="-122"/>
                <a:ea typeface="KaiTi_GB2312" panose="02010609030101010101" pitchFamily="49" charset="-122"/>
              </a:rPr>
              <a:t>：乒乓 </a:t>
            </a:r>
            <a:r>
              <a:rPr lang="en-US" altLang="zh-CN" sz="2800" b="0" i="0" dirty="0">
                <a:effectLst/>
                <a:latin typeface="KaiTi_GB2312" panose="02010609030101010101" pitchFamily="49" charset="-122"/>
                <a:ea typeface="KaiTi_GB2312" panose="02010609030101010101" pitchFamily="49" charset="-122"/>
              </a:rPr>
              <a:t>| </a:t>
            </a:r>
            <a:r>
              <a:rPr lang="zh-CN" altLang="en-US" sz="2800" b="0" i="0" dirty="0">
                <a:effectLst/>
                <a:latin typeface="KaiTi_GB2312" panose="02010609030101010101" pitchFamily="49" charset="-122"/>
                <a:ea typeface="KaiTi_GB2312" panose="02010609030101010101" pitchFamily="49" charset="-122"/>
              </a:rPr>
              <a:t>球 </a:t>
            </a:r>
            <a:r>
              <a:rPr lang="en-US" altLang="zh-CN" sz="2800" b="0" i="0" dirty="0">
                <a:effectLst/>
                <a:latin typeface="KaiTi_GB2312" panose="02010609030101010101" pitchFamily="49" charset="-122"/>
                <a:ea typeface="KaiTi_GB2312" panose="02010609030101010101" pitchFamily="49" charset="-122"/>
              </a:rPr>
              <a:t>| </a:t>
            </a:r>
            <a:r>
              <a:rPr lang="zh-CN" altLang="en-US" sz="2800" b="0" i="0" dirty="0">
                <a:effectLst/>
                <a:latin typeface="KaiTi_GB2312" panose="02010609030101010101" pitchFamily="49" charset="-122"/>
                <a:ea typeface="KaiTi_GB2312" panose="02010609030101010101" pitchFamily="49" charset="-122"/>
              </a:rPr>
              <a:t>拍卖 </a:t>
            </a:r>
            <a:r>
              <a:rPr lang="en-US" altLang="zh-CN" sz="2800" b="0" i="0" dirty="0">
                <a:effectLst/>
                <a:latin typeface="KaiTi_GB2312" panose="02010609030101010101" pitchFamily="49" charset="-122"/>
                <a:ea typeface="KaiTi_GB2312" panose="02010609030101010101" pitchFamily="49" charset="-122"/>
              </a:rPr>
              <a:t>| </a:t>
            </a:r>
            <a:r>
              <a:rPr lang="zh-CN" altLang="en-US" sz="2800" b="0" i="0" dirty="0">
                <a:effectLst/>
                <a:latin typeface="KaiTi_GB2312" panose="02010609030101010101" pitchFamily="49" charset="-122"/>
                <a:ea typeface="KaiTi_GB2312" panose="02010609030101010101" pitchFamily="49" charset="-122"/>
              </a:rPr>
              <a:t>完 </a:t>
            </a:r>
            <a:r>
              <a:rPr lang="en-US" altLang="zh-CN" sz="2800" b="0" i="0" dirty="0">
                <a:effectLst/>
                <a:latin typeface="KaiTi_GB2312" panose="02010609030101010101" pitchFamily="49" charset="-122"/>
                <a:ea typeface="KaiTi_GB2312" panose="02010609030101010101" pitchFamily="49" charset="-122"/>
              </a:rPr>
              <a:t>| </a:t>
            </a:r>
            <a:r>
              <a:rPr lang="zh-CN" altLang="en-US" sz="2800" b="0" i="0" dirty="0">
                <a:effectLst/>
                <a:latin typeface="KaiTi_GB2312" panose="02010609030101010101" pitchFamily="49" charset="-122"/>
                <a:ea typeface="KaiTi_GB2312" panose="02010609030101010101" pitchFamily="49" charset="-122"/>
              </a:rPr>
              <a:t>了 </a:t>
            </a:r>
            <a:r>
              <a:rPr lang="en-US" altLang="zh-CN" sz="2800" b="0" i="0" dirty="0">
                <a:effectLst/>
                <a:latin typeface="KaiTi_GB2312" panose="02010609030101010101" pitchFamily="49" charset="-122"/>
                <a:ea typeface="KaiTi_GB2312" panose="02010609030101010101" pitchFamily="49" charset="-122"/>
              </a:rPr>
              <a:t>|</a:t>
            </a:r>
            <a:r>
              <a:rPr lang="zh-CN" altLang="en-US" sz="2800" b="0" i="0" dirty="0">
                <a:effectLst/>
                <a:latin typeface="KaiTi_GB2312" panose="02010609030101010101" pitchFamily="49" charset="-122"/>
                <a:ea typeface="KaiTi_GB2312" panose="02010609030101010101" pitchFamily="49" charset="-122"/>
              </a:rPr>
              <a:t>。</a:t>
            </a:r>
            <a:br>
              <a:rPr lang="zh-CN" altLang="en-US" sz="2800" dirty="0">
                <a:latin typeface="KaiTi_GB2312" panose="02010609030101010101" pitchFamily="49" charset="-122"/>
                <a:ea typeface="KaiTi_GB2312" panose="02010609030101010101" pitchFamily="49" charset="-122"/>
              </a:rPr>
            </a:br>
            <a:r>
              <a:rPr lang="en-US" altLang="zh-CN" sz="2800" dirty="0">
                <a:latin typeface="KaiTi_GB2312" panose="02010609030101010101" pitchFamily="49" charset="-122"/>
                <a:ea typeface="KaiTi_GB2312" panose="02010609030101010101" pitchFamily="49" charset="-122"/>
              </a:rPr>
              <a:t>	</a:t>
            </a:r>
            <a:r>
              <a:rPr lang="zh-CN" altLang="en-US" sz="2800" b="0" i="0" dirty="0">
                <a:effectLst/>
                <a:latin typeface="KaiTi_GB2312" panose="02010609030101010101" pitchFamily="49" charset="-122"/>
                <a:ea typeface="KaiTi_GB2312" panose="02010609030101010101" pitchFamily="49" charset="-122"/>
              </a:rPr>
              <a:t>切分方式 </a:t>
            </a:r>
            <a:r>
              <a:rPr lang="en-US" altLang="zh-CN" sz="2800" b="0" i="0" dirty="0">
                <a:effectLst/>
                <a:latin typeface="KaiTi_GB2312" panose="02010609030101010101" pitchFamily="49" charset="-122"/>
                <a:ea typeface="KaiTi_GB2312" panose="02010609030101010101" pitchFamily="49" charset="-122"/>
              </a:rPr>
              <a:t>2</a:t>
            </a:r>
            <a:r>
              <a:rPr lang="zh-CN" altLang="en-US" sz="2800" b="0" i="0" dirty="0">
                <a:effectLst/>
                <a:latin typeface="KaiTi_GB2312" panose="02010609030101010101" pitchFamily="49" charset="-122"/>
                <a:ea typeface="KaiTi_GB2312" panose="02010609030101010101" pitchFamily="49" charset="-122"/>
              </a:rPr>
              <a:t>：乒乓 </a:t>
            </a:r>
            <a:r>
              <a:rPr lang="en-US" altLang="zh-CN" sz="2800" b="0" i="0" dirty="0">
                <a:effectLst/>
                <a:latin typeface="KaiTi_GB2312" panose="02010609030101010101" pitchFamily="49" charset="-122"/>
                <a:ea typeface="KaiTi_GB2312" panose="02010609030101010101" pitchFamily="49" charset="-122"/>
              </a:rPr>
              <a:t>| </a:t>
            </a:r>
            <a:r>
              <a:rPr lang="zh-CN" altLang="en-US" sz="2800" b="0" i="0" dirty="0">
                <a:effectLst/>
                <a:latin typeface="KaiTi_GB2312" panose="02010609030101010101" pitchFamily="49" charset="-122"/>
                <a:ea typeface="KaiTi_GB2312" panose="02010609030101010101" pitchFamily="49" charset="-122"/>
              </a:rPr>
              <a:t>球拍 </a:t>
            </a:r>
            <a:r>
              <a:rPr lang="en-US" altLang="zh-CN" sz="2800" b="0" i="0" dirty="0">
                <a:effectLst/>
                <a:latin typeface="KaiTi_GB2312" panose="02010609030101010101" pitchFamily="49" charset="-122"/>
                <a:ea typeface="KaiTi_GB2312" panose="02010609030101010101" pitchFamily="49" charset="-122"/>
              </a:rPr>
              <a:t>| </a:t>
            </a:r>
            <a:r>
              <a:rPr lang="zh-CN" altLang="en-US" sz="2800" b="0" i="0" dirty="0">
                <a:effectLst/>
                <a:latin typeface="KaiTi_GB2312" panose="02010609030101010101" pitchFamily="49" charset="-122"/>
                <a:ea typeface="KaiTi_GB2312" panose="02010609030101010101" pitchFamily="49" charset="-122"/>
              </a:rPr>
              <a:t>卖 </a:t>
            </a:r>
            <a:r>
              <a:rPr lang="en-US" altLang="zh-CN" sz="2800" b="0" i="0" dirty="0">
                <a:effectLst/>
                <a:latin typeface="KaiTi_GB2312" panose="02010609030101010101" pitchFamily="49" charset="-122"/>
                <a:ea typeface="KaiTi_GB2312" panose="02010609030101010101" pitchFamily="49" charset="-122"/>
              </a:rPr>
              <a:t>| </a:t>
            </a:r>
            <a:r>
              <a:rPr lang="zh-CN" altLang="en-US" sz="2800" b="0" i="0" dirty="0">
                <a:effectLst/>
                <a:latin typeface="KaiTi_GB2312" panose="02010609030101010101" pitchFamily="49" charset="-122"/>
                <a:ea typeface="KaiTi_GB2312" panose="02010609030101010101" pitchFamily="49" charset="-122"/>
              </a:rPr>
              <a:t>完 </a:t>
            </a:r>
            <a:r>
              <a:rPr lang="en-US" altLang="zh-CN" sz="2800" b="0" i="0" dirty="0">
                <a:effectLst/>
                <a:latin typeface="KaiTi_GB2312" panose="02010609030101010101" pitchFamily="49" charset="-122"/>
                <a:ea typeface="KaiTi_GB2312" panose="02010609030101010101" pitchFamily="49" charset="-122"/>
              </a:rPr>
              <a:t>| </a:t>
            </a:r>
            <a:r>
              <a:rPr lang="zh-CN" altLang="en-US" sz="2800" b="0" i="0" dirty="0">
                <a:effectLst/>
                <a:latin typeface="KaiTi_GB2312" panose="02010609030101010101" pitchFamily="49" charset="-122"/>
                <a:ea typeface="KaiTi_GB2312" panose="02010609030101010101" pitchFamily="49" charset="-122"/>
              </a:rPr>
              <a:t>了 </a:t>
            </a:r>
            <a:r>
              <a:rPr lang="en-US" altLang="zh-CN" sz="2800" b="0" i="0" dirty="0">
                <a:effectLst/>
                <a:latin typeface="KaiTi_GB2312" panose="02010609030101010101" pitchFamily="49" charset="-122"/>
                <a:ea typeface="KaiTi_GB2312" panose="02010609030101010101" pitchFamily="49" charset="-122"/>
              </a:rPr>
              <a:t>|</a:t>
            </a:r>
            <a:r>
              <a:rPr lang="zh-CN" altLang="en-US" sz="2800" b="0" i="0" dirty="0">
                <a:effectLst/>
                <a:latin typeface="KaiTi_GB2312" panose="02010609030101010101" pitchFamily="49" charset="-122"/>
                <a:ea typeface="KaiTi_GB2312" panose="02010609030101010101" pitchFamily="49" charset="-122"/>
              </a:rPr>
              <a:t>。</a:t>
            </a:r>
            <a:endParaRPr lang="en-US" sz="2800" dirty="0">
              <a:latin typeface="KaiTi_GB2312" panose="02010609030101010101" pitchFamily="49" charset="-122"/>
              <a:ea typeface="KaiTi_GB2312" panose="02010609030101010101" pitchFamily="49" charset="-122"/>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65717F2-DE62-A445-9F03-50055757659A}" type="slidenum">
              <a:rPr lang="zh-CN" altLang="en-US" smtClean="0"/>
              <a:t>38</a:t>
            </a:fld>
            <a:endParaRPr lang="zh-CN" altLang="en-US"/>
          </a:p>
        </p:txBody>
      </p:sp>
      <p:sp>
        <p:nvSpPr>
          <p:cNvPr id="13" name="TextBox 12"/>
          <p:cNvSpPr txBox="1"/>
          <p:nvPr/>
        </p:nvSpPr>
        <p:spPr>
          <a:xfrm>
            <a:off x="382587" y="957262"/>
            <a:ext cx="11195049" cy="2355260"/>
          </a:xfrm>
          <a:prstGeom prst="rect">
            <a:avLst/>
          </a:prstGeom>
          <a:noFill/>
        </p:spPr>
        <p:txBody>
          <a:bodyPr wrap="square">
            <a:spAutoFit/>
          </a:bodyPr>
          <a:lstStyle/>
          <a:p>
            <a:pPr algn="just">
              <a:lnSpc>
                <a:spcPct val="130000"/>
              </a:lnSpc>
              <a:spcBef>
                <a:spcPts val="600"/>
              </a:spcBef>
            </a:pPr>
            <a:r>
              <a:rPr lang="zh-CN" altLang="en-US" sz="2800" dirty="0">
                <a:latin typeface="微软雅黑" panose="020B0503020204020204" pitchFamily="34" charset="-122"/>
                <a:ea typeface="微软雅黑" panose="020B0503020204020204" pitchFamily="34" charset="-122"/>
              </a:rPr>
              <a:t>组合型切分歧义是指如果汉字串 </a:t>
            </a:r>
            <a:r>
              <a:rPr lang="en-US" altLang="zh-CN" sz="2800" dirty="0">
                <a:latin typeface="微软雅黑" panose="020B0503020204020204" pitchFamily="34" charset="-122"/>
                <a:ea typeface="微软雅黑" panose="020B0503020204020204" pitchFamily="34" charset="-122"/>
              </a:rPr>
              <a:t>AB </a:t>
            </a:r>
            <a:r>
              <a:rPr lang="zh-CN" altLang="en-US" sz="2800" dirty="0">
                <a:latin typeface="微软雅黑" panose="020B0503020204020204" pitchFamily="34" charset="-122"/>
                <a:ea typeface="微软雅黑" panose="020B0503020204020204" pitchFamily="34" charset="-122"/>
              </a:rPr>
              <a:t>满足 </a:t>
            </a:r>
            <a:r>
              <a:rPr lang="en-US" altLang="zh-CN" sz="2800" dirty="0">
                <a:latin typeface="微软雅黑" panose="020B0503020204020204" pitchFamily="34" charset="-122"/>
                <a:ea typeface="微软雅黑" panose="020B0503020204020204" pitchFamily="34" charset="-122"/>
              </a:rPr>
              <a:t>A</a:t>
            </a:r>
            <a:r>
              <a:rPr lang="zh-CN" altLang="en-US" sz="2800" dirty="0">
                <a:latin typeface="微软雅黑" panose="020B0503020204020204" pitchFamily="34" charset="-122"/>
                <a:ea typeface="微软雅黑" panose="020B0503020204020204" pitchFamily="34" charset="-122"/>
              </a:rPr>
              <a:t>，</a:t>
            </a:r>
            <a:r>
              <a:rPr lang="en-US" altLang="zh-CN" sz="2800" dirty="0">
                <a:latin typeface="微软雅黑" panose="020B0503020204020204" pitchFamily="34" charset="-122"/>
                <a:ea typeface="微软雅黑" panose="020B0503020204020204" pitchFamily="34" charset="-122"/>
              </a:rPr>
              <a:t>B</a:t>
            </a:r>
            <a:r>
              <a:rPr lang="zh-CN" altLang="en-US" sz="2800" dirty="0">
                <a:latin typeface="微软雅黑" panose="020B0503020204020204" pitchFamily="34" charset="-122"/>
                <a:ea typeface="微软雅黑" panose="020B0503020204020204" pitchFamily="34" charset="-122"/>
              </a:rPr>
              <a:t>，</a:t>
            </a:r>
            <a:r>
              <a:rPr lang="en-US" altLang="zh-CN" sz="2800" dirty="0">
                <a:latin typeface="微软雅黑" panose="020B0503020204020204" pitchFamily="34" charset="-122"/>
                <a:ea typeface="微软雅黑" panose="020B0503020204020204" pitchFamily="34" charset="-122"/>
              </a:rPr>
              <a:t>AB </a:t>
            </a:r>
            <a:r>
              <a:rPr lang="zh-CN" altLang="en-US" sz="2800" dirty="0">
                <a:latin typeface="微软雅黑" panose="020B0503020204020204" pitchFamily="34" charset="-122"/>
                <a:ea typeface="微软雅黑" panose="020B0503020204020204" pitchFamily="34" charset="-122"/>
              </a:rPr>
              <a:t>同时为词，则汉字串 </a:t>
            </a:r>
            <a:r>
              <a:rPr lang="en-US" altLang="zh-CN" sz="2800" dirty="0">
                <a:latin typeface="微软雅黑" panose="020B0503020204020204" pitchFamily="34" charset="-122"/>
                <a:ea typeface="微软雅黑" panose="020B0503020204020204" pitchFamily="34" charset="-122"/>
              </a:rPr>
              <a:t>AB </a:t>
            </a:r>
            <a:r>
              <a:rPr lang="zh-CN" altLang="en-US" sz="2800" dirty="0">
                <a:latin typeface="微软雅黑" panose="020B0503020204020204" pitchFamily="34" charset="-122"/>
                <a:ea typeface="微软雅黑" panose="020B0503020204020204" pitchFamily="34" charset="-122"/>
              </a:rPr>
              <a:t>被称为</a:t>
            </a:r>
            <a:r>
              <a:rPr lang="zh-CN" altLang="en-US" sz="2800" b="1" dirty="0">
                <a:latin typeface="微软雅黑" panose="020B0503020204020204" pitchFamily="34" charset="-122"/>
                <a:ea typeface="微软雅黑" panose="020B0503020204020204" pitchFamily="34" charset="-122"/>
              </a:rPr>
              <a:t>组合型切分歧义</a:t>
            </a:r>
            <a:r>
              <a:rPr lang="zh-CN" altLang="en-US" sz="2800" dirty="0">
                <a:latin typeface="微软雅黑" panose="020B0503020204020204" pitchFamily="34" charset="-122"/>
                <a:ea typeface="微软雅黑" panose="020B0503020204020204" pitchFamily="34" charset="-122"/>
              </a:rPr>
              <a:t>。</a:t>
            </a:r>
            <a:endParaRPr lang="en-US" altLang="zh-CN" sz="2800" dirty="0">
              <a:latin typeface="微软雅黑" panose="020B0503020204020204" pitchFamily="34" charset="-122"/>
              <a:ea typeface="微软雅黑" panose="020B0503020204020204" pitchFamily="34" charset="-122"/>
            </a:endParaRPr>
          </a:p>
          <a:p>
            <a:pPr algn="just">
              <a:lnSpc>
                <a:spcPct val="130000"/>
              </a:lnSpc>
              <a:spcBef>
                <a:spcPts val="600"/>
              </a:spcBef>
            </a:pPr>
            <a:r>
              <a:rPr lang="zh-CN" altLang="en-US" sz="2800" dirty="0">
                <a:latin typeface="微软雅黑" panose="020B0503020204020204" pitchFamily="34" charset="-122"/>
                <a:ea typeface="微软雅黑" panose="020B0503020204020204" pitchFamily="34" charset="-122"/>
              </a:rPr>
              <a:t>组合性切分歧义也称为</a:t>
            </a:r>
            <a:r>
              <a:rPr lang="zh-CN" altLang="en-US" sz="2800" b="1" dirty="0">
                <a:latin typeface="微软雅黑" panose="020B0503020204020204" pitchFamily="34" charset="-122"/>
                <a:ea typeface="微软雅黑" panose="020B0503020204020204" pitchFamily="34" charset="-122"/>
              </a:rPr>
              <a:t>固有歧义</a:t>
            </a:r>
            <a:r>
              <a:rPr lang="zh-CN" altLang="en-US" sz="2800" dirty="0">
                <a:latin typeface="微软雅黑" panose="020B0503020204020204" pitchFamily="34" charset="-122"/>
                <a:ea typeface="微软雅黑" panose="020B0503020204020204" pitchFamily="34" charset="-122"/>
              </a:rPr>
              <a:t>，指的是词固有的属性，不依赖于 “偶然” 发生的上下文。</a:t>
            </a:r>
            <a:endParaRPr lang="zh-CN" altLang="en-US" sz="2400" dirty="0">
              <a:effectLst/>
              <a:latin typeface="微软雅黑" panose="020B0503020204020204" pitchFamily="34" charset="-122"/>
              <a:ea typeface="微软雅黑" panose="020B0503020204020204" pitchFamily="34" charset="-122"/>
            </a:endParaRPr>
          </a:p>
        </p:txBody>
      </p:sp>
      <p:sp>
        <p:nvSpPr>
          <p:cNvPr id="6" name="平行四边形 6"/>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2.3.1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p:cNvSpPr>
            <a:spLocks noChangeArrowheads="1"/>
          </p:cNvSpPr>
          <p:nvPr/>
        </p:nvSpPr>
        <p:spPr bwMode="auto">
          <a:xfrm>
            <a:off x="1211281" y="406400"/>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中文分词概述</a:t>
            </a:r>
          </a:p>
        </p:txBody>
      </p:sp>
      <p:grpSp>
        <p:nvGrpSpPr>
          <p:cNvPr id="10" name="组合 11"/>
          <p:cNvGrpSpPr/>
          <p:nvPr/>
        </p:nvGrpSpPr>
        <p:grpSpPr bwMode="auto">
          <a:xfrm>
            <a:off x="11480800" y="479425"/>
            <a:ext cx="333375" cy="333375"/>
            <a:chOff x="0" y="0"/>
            <a:chExt cx="449943" cy="449943"/>
          </a:xfrm>
        </p:grpSpPr>
        <p:sp>
          <p:nvSpPr>
            <p:cNvPr id="11" name="椭圆 9"/>
            <p:cNvSpPr>
              <a:spLocks noChangeArrowheads="1"/>
            </p:cNvSpPr>
            <p:nvPr/>
          </p:nvSpPr>
          <p:spPr bwMode="auto">
            <a:xfrm>
              <a:off x="0" y="0"/>
              <a:ext cx="449943" cy="449943"/>
            </a:xfrm>
            <a:prstGeom prst="ellipse">
              <a:avLst/>
            </a:prstGeom>
            <a:noFill/>
            <a:ln w="28575">
              <a:solidFill>
                <a:schemeClr val="bg1"/>
              </a:solidFill>
              <a:rou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4" name="TextBox 3"/>
          <p:cNvSpPr txBox="1"/>
          <p:nvPr/>
        </p:nvSpPr>
        <p:spPr>
          <a:xfrm>
            <a:off x="1180801" y="3545479"/>
            <a:ext cx="8801399" cy="1949508"/>
          </a:xfrm>
          <a:prstGeom prst="rect">
            <a:avLst/>
          </a:prstGeom>
          <a:noFill/>
        </p:spPr>
        <p:txBody>
          <a:bodyPr wrap="square">
            <a:spAutoFit/>
          </a:bodyPr>
          <a:lstStyle/>
          <a:p>
            <a:pPr>
              <a:lnSpc>
                <a:spcPct val="150000"/>
              </a:lnSpc>
            </a:pPr>
            <a:r>
              <a:rPr lang="zh-CN" altLang="en-US" sz="2800" dirty="0">
                <a:latin typeface="微软雅黑" panose="020B0503020204020204" pitchFamily="34" charset="-122"/>
                <a:ea typeface="微软雅黑" panose="020B0503020204020204" pitchFamily="34" charset="-122"/>
              </a:rPr>
              <a:t>例如：</a:t>
            </a:r>
            <a:r>
              <a:rPr lang="zh-CN" altLang="en-US" sz="2800" b="0" i="0" dirty="0">
                <a:effectLst/>
                <a:latin typeface="KaiTi_GB2312" panose="02010609030101010101" pitchFamily="49" charset="-122"/>
                <a:ea typeface="KaiTi_GB2312" panose="02010609030101010101" pitchFamily="49" charset="-122"/>
              </a:rPr>
              <a:t>他马上过来。</a:t>
            </a:r>
          </a:p>
          <a:p>
            <a:pPr>
              <a:lnSpc>
                <a:spcPct val="150000"/>
              </a:lnSpc>
            </a:pPr>
            <a:r>
              <a:rPr lang="en-US" altLang="zh-CN" sz="2800" b="0" i="0" dirty="0">
                <a:effectLst/>
                <a:latin typeface="KaiTi_GB2312" panose="02010609030101010101" pitchFamily="49" charset="-122"/>
                <a:ea typeface="KaiTi_GB2312" panose="02010609030101010101" pitchFamily="49" charset="-122"/>
              </a:rPr>
              <a:t>	</a:t>
            </a:r>
            <a:r>
              <a:rPr lang="zh-CN" altLang="en-US" sz="2800" b="0" i="0" dirty="0">
                <a:effectLst/>
                <a:latin typeface="KaiTi_GB2312" panose="02010609030101010101" pitchFamily="49" charset="-122"/>
                <a:ea typeface="KaiTi_GB2312" panose="02010609030101010101" pitchFamily="49" charset="-122"/>
              </a:rPr>
              <a:t>切分方式 </a:t>
            </a:r>
            <a:r>
              <a:rPr lang="en-US" altLang="zh-CN" sz="2800" b="0" i="0" dirty="0">
                <a:effectLst/>
                <a:latin typeface="KaiTi_GB2312" panose="02010609030101010101" pitchFamily="49" charset="-122"/>
                <a:ea typeface="KaiTi_GB2312" panose="02010609030101010101" pitchFamily="49" charset="-122"/>
              </a:rPr>
              <a:t>1</a:t>
            </a:r>
            <a:r>
              <a:rPr lang="zh-CN" altLang="en-US" sz="2800" b="0" i="0" dirty="0">
                <a:effectLst/>
                <a:latin typeface="KaiTi_GB2312" panose="02010609030101010101" pitchFamily="49" charset="-122"/>
                <a:ea typeface="KaiTi_GB2312" panose="02010609030101010101" pitchFamily="49" charset="-122"/>
              </a:rPr>
              <a:t>：他 </a:t>
            </a:r>
            <a:r>
              <a:rPr lang="en-US" altLang="zh-CN" sz="2800" b="0" i="0" dirty="0">
                <a:effectLst/>
                <a:latin typeface="KaiTi_GB2312" panose="02010609030101010101" pitchFamily="49" charset="-122"/>
                <a:ea typeface="KaiTi_GB2312" panose="02010609030101010101" pitchFamily="49" charset="-122"/>
              </a:rPr>
              <a:t>| </a:t>
            </a:r>
            <a:r>
              <a:rPr lang="zh-CN" altLang="en-US" sz="2800" b="0" i="0" dirty="0">
                <a:effectLst/>
                <a:latin typeface="KaiTi_GB2312" panose="02010609030101010101" pitchFamily="49" charset="-122"/>
                <a:ea typeface="KaiTi_GB2312" panose="02010609030101010101" pitchFamily="49" charset="-122"/>
              </a:rPr>
              <a:t>马上 </a:t>
            </a:r>
            <a:r>
              <a:rPr lang="en-US" altLang="zh-CN" sz="2800" b="0" i="0" dirty="0">
                <a:effectLst/>
                <a:latin typeface="KaiTi_GB2312" panose="02010609030101010101" pitchFamily="49" charset="-122"/>
                <a:ea typeface="KaiTi_GB2312" panose="02010609030101010101" pitchFamily="49" charset="-122"/>
              </a:rPr>
              <a:t>| </a:t>
            </a:r>
            <a:r>
              <a:rPr lang="zh-CN" altLang="en-US" sz="2800" b="0" i="0" dirty="0">
                <a:effectLst/>
                <a:latin typeface="KaiTi_GB2312" panose="02010609030101010101" pitchFamily="49" charset="-122"/>
                <a:ea typeface="KaiTi_GB2312" panose="02010609030101010101" pitchFamily="49" charset="-122"/>
              </a:rPr>
              <a:t>过来 </a:t>
            </a:r>
            <a:r>
              <a:rPr lang="en-US" altLang="zh-CN" sz="2800" b="0" i="0" dirty="0">
                <a:effectLst/>
                <a:latin typeface="KaiTi_GB2312" panose="02010609030101010101" pitchFamily="49" charset="-122"/>
                <a:ea typeface="KaiTi_GB2312" panose="02010609030101010101" pitchFamily="49" charset="-122"/>
              </a:rPr>
              <a:t>| </a:t>
            </a:r>
            <a:r>
              <a:rPr lang="zh-CN" altLang="en-US" sz="2800" b="0" i="0" dirty="0">
                <a:effectLst/>
                <a:latin typeface="KaiTi_GB2312" panose="02010609030101010101" pitchFamily="49" charset="-122"/>
                <a:ea typeface="KaiTi_GB2312" panose="02010609030101010101" pitchFamily="49" charset="-122"/>
              </a:rPr>
              <a:t>。</a:t>
            </a:r>
          </a:p>
          <a:p>
            <a:pPr>
              <a:lnSpc>
                <a:spcPct val="150000"/>
              </a:lnSpc>
            </a:pPr>
            <a:r>
              <a:rPr lang="en-US" altLang="zh-CN" sz="2800" b="0" i="0" dirty="0">
                <a:effectLst/>
                <a:latin typeface="KaiTi_GB2312" panose="02010609030101010101" pitchFamily="49" charset="-122"/>
                <a:ea typeface="KaiTi_GB2312" panose="02010609030101010101" pitchFamily="49" charset="-122"/>
              </a:rPr>
              <a:t>	</a:t>
            </a:r>
            <a:r>
              <a:rPr lang="zh-CN" altLang="en-US" sz="2800" b="0" i="0" dirty="0">
                <a:effectLst/>
                <a:latin typeface="KaiTi_GB2312" panose="02010609030101010101" pitchFamily="49" charset="-122"/>
                <a:ea typeface="KaiTi_GB2312" panose="02010609030101010101" pitchFamily="49" charset="-122"/>
              </a:rPr>
              <a:t>切分方式 </a:t>
            </a:r>
            <a:r>
              <a:rPr lang="en-US" altLang="zh-CN" sz="2800" b="0" i="0" dirty="0">
                <a:effectLst/>
                <a:latin typeface="KaiTi_GB2312" panose="02010609030101010101" pitchFamily="49" charset="-122"/>
                <a:ea typeface="KaiTi_GB2312" panose="02010609030101010101" pitchFamily="49" charset="-122"/>
              </a:rPr>
              <a:t>2</a:t>
            </a:r>
            <a:r>
              <a:rPr lang="zh-CN" altLang="en-US" sz="2800" b="0" i="0" dirty="0">
                <a:effectLst/>
                <a:latin typeface="KaiTi_GB2312" panose="02010609030101010101" pitchFamily="49" charset="-122"/>
                <a:ea typeface="KaiTi_GB2312" panose="02010609030101010101" pitchFamily="49" charset="-122"/>
              </a:rPr>
              <a:t>：他 </a:t>
            </a:r>
            <a:r>
              <a:rPr lang="en-US" altLang="zh-CN" sz="2800" b="0" i="0" dirty="0">
                <a:effectLst/>
                <a:latin typeface="KaiTi_GB2312" panose="02010609030101010101" pitchFamily="49" charset="-122"/>
                <a:ea typeface="KaiTi_GB2312" panose="02010609030101010101" pitchFamily="49" charset="-122"/>
              </a:rPr>
              <a:t>| </a:t>
            </a:r>
            <a:r>
              <a:rPr lang="zh-CN" altLang="en-US" sz="2800" b="0" i="0" dirty="0">
                <a:effectLst/>
                <a:latin typeface="KaiTi_GB2312" panose="02010609030101010101" pitchFamily="49" charset="-122"/>
                <a:ea typeface="KaiTi_GB2312" panose="02010609030101010101" pitchFamily="49" charset="-122"/>
              </a:rPr>
              <a:t>马 </a:t>
            </a:r>
            <a:r>
              <a:rPr lang="en-US" altLang="zh-CN" sz="2800" b="0" i="0" dirty="0">
                <a:effectLst/>
                <a:latin typeface="KaiTi_GB2312" panose="02010609030101010101" pitchFamily="49" charset="-122"/>
                <a:ea typeface="KaiTi_GB2312" panose="02010609030101010101" pitchFamily="49" charset="-122"/>
              </a:rPr>
              <a:t>| </a:t>
            </a:r>
            <a:r>
              <a:rPr lang="zh-CN" altLang="en-US" sz="2800" b="0" i="0" dirty="0">
                <a:effectLst/>
                <a:latin typeface="KaiTi_GB2312" panose="02010609030101010101" pitchFamily="49" charset="-122"/>
                <a:ea typeface="KaiTi_GB2312" panose="02010609030101010101" pitchFamily="49" charset="-122"/>
              </a:rPr>
              <a:t>上 </a:t>
            </a:r>
            <a:r>
              <a:rPr lang="en-US" altLang="zh-CN" sz="2800" b="0" i="0" dirty="0">
                <a:effectLst/>
                <a:latin typeface="KaiTi_GB2312" panose="02010609030101010101" pitchFamily="49" charset="-122"/>
                <a:ea typeface="KaiTi_GB2312" panose="02010609030101010101" pitchFamily="49" charset="-122"/>
              </a:rPr>
              <a:t>| </a:t>
            </a:r>
            <a:r>
              <a:rPr lang="zh-CN" altLang="en-US" sz="2800" b="0" i="0" dirty="0">
                <a:effectLst/>
                <a:latin typeface="KaiTi_GB2312" panose="02010609030101010101" pitchFamily="49" charset="-122"/>
                <a:ea typeface="KaiTi_GB2312" panose="02010609030101010101" pitchFamily="49" charset="-122"/>
              </a:rPr>
              <a:t>过来 </a:t>
            </a:r>
            <a:r>
              <a:rPr lang="en-US" altLang="zh-CN" sz="2800" b="0" i="0" dirty="0">
                <a:effectLst/>
                <a:latin typeface="KaiTi_GB2312" panose="02010609030101010101" pitchFamily="49" charset="-122"/>
                <a:ea typeface="KaiTi_GB2312" panose="02010609030101010101" pitchFamily="49" charset="-122"/>
              </a:rPr>
              <a:t>| </a:t>
            </a:r>
            <a:r>
              <a:rPr lang="zh-CN" altLang="en-US" sz="2800" b="0" i="0" dirty="0">
                <a:effectLst/>
                <a:latin typeface="KaiTi_GB2312" panose="02010609030101010101" pitchFamily="49" charset="-122"/>
                <a:ea typeface="KaiTi_GB2312" panose="02010609030101010101" pitchFamily="49" charset="-122"/>
              </a:rPr>
              <a:t>。</a:t>
            </a:r>
            <a:endParaRPr lang="en-US" sz="2800" dirty="0">
              <a:latin typeface="KaiTi_GB2312" panose="02010609030101010101" pitchFamily="49" charset="-122"/>
              <a:ea typeface="KaiTi_GB2312" panose="02010609030101010101" pitchFamily="49" charset="-122"/>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65717F2-DE62-A445-9F03-50055757659A}" type="slidenum">
              <a:rPr lang="zh-CN" altLang="en-US" smtClean="0"/>
              <a:t>39</a:t>
            </a:fld>
            <a:endParaRPr lang="zh-CN" altLang="en-US"/>
          </a:p>
        </p:txBody>
      </p:sp>
      <p:sp>
        <p:nvSpPr>
          <p:cNvPr id="13" name="TextBox 12"/>
          <p:cNvSpPr txBox="1"/>
          <p:nvPr/>
        </p:nvSpPr>
        <p:spPr>
          <a:xfrm>
            <a:off x="382587" y="957262"/>
            <a:ext cx="11195049" cy="1718163"/>
          </a:xfrm>
          <a:prstGeom prst="rect">
            <a:avLst/>
          </a:prstGeom>
          <a:noFill/>
        </p:spPr>
        <p:txBody>
          <a:bodyPr wrap="square">
            <a:spAutoFit/>
          </a:bodyPr>
          <a:lstStyle/>
          <a:p>
            <a:pPr algn="just">
              <a:lnSpc>
                <a:spcPct val="130000"/>
              </a:lnSpc>
              <a:spcBef>
                <a:spcPts val="600"/>
              </a:spcBef>
            </a:pPr>
            <a:r>
              <a:rPr lang="zh-CN" altLang="en-US" sz="2800" b="1" dirty="0">
                <a:latin typeface="微软雅黑" panose="020B0503020204020204" pitchFamily="34" charset="-122"/>
                <a:ea typeface="微软雅黑" panose="020B0503020204020204" pitchFamily="34" charset="-122"/>
              </a:rPr>
              <a:t>真歧义</a:t>
            </a:r>
            <a:r>
              <a:rPr lang="zh-CN" altLang="en-US" sz="2800" dirty="0">
                <a:latin typeface="微软雅黑" panose="020B0503020204020204" pitchFamily="34" charset="-122"/>
                <a:ea typeface="微软雅黑" panose="020B0503020204020204" pitchFamily="34" charset="-122"/>
              </a:rPr>
              <a:t>是指如果汉字串 </a:t>
            </a:r>
            <a:r>
              <a:rPr lang="en-US" altLang="zh-CN" sz="2800" dirty="0">
                <a:latin typeface="微软雅黑" panose="020B0503020204020204" pitchFamily="34" charset="-122"/>
                <a:ea typeface="微软雅黑" panose="020B0503020204020204" pitchFamily="34" charset="-122"/>
              </a:rPr>
              <a:t>ABC </a:t>
            </a:r>
            <a:r>
              <a:rPr lang="zh-CN" altLang="en-US" sz="2800" dirty="0">
                <a:latin typeface="微软雅黑" panose="020B0503020204020204" pitchFamily="34" charset="-122"/>
                <a:ea typeface="微软雅黑" panose="020B0503020204020204" pitchFamily="34" charset="-122"/>
              </a:rPr>
              <a:t>满足多种切分方式下语法和语义均没有问题</a:t>
            </a:r>
            <a:r>
              <a:rPr lang="en-US" altLang="zh-CN" sz="2800" dirty="0">
                <a:latin typeface="微软雅黑" panose="020B0503020204020204" pitchFamily="34" charset="-122"/>
                <a:ea typeface="微软雅黑" panose="020B0503020204020204" pitchFamily="34" charset="-122"/>
              </a:rPr>
              <a:t>, </a:t>
            </a:r>
            <a:r>
              <a:rPr lang="zh-CN" altLang="en-US" sz="2800" dirty="0">
                <a:latin typeface="微软雅黑" panose="020B0503020204020204" pitchFamily="34" charset="-122"/>
                <a:ea typeface="微软雅黑" panose="020B0503020204020204" pitchFamily="34" charset="-122"/>
              </a:rPr>
              <a:t>只有</a:t>
            </a:r>
            <a:r>
              <a:rPr lang="zh-CN" altLang="en-US" sz="2800" b="1" dirty="0">
                <a:latin typeface="微软雅黑" panose="020B0503020204020204" pitchFamily="34" charset="-122"/>
                <a:ea typeface="微软雅黑" panose="020B0503020204020204" pitchFamily="34" charset="-122"/>
              </a:rPr>
              <a:t>通过上下文环境</a:t>
            </a:r>
            <a:r>
              <a:rPr lang="zh-CN" altLang="en-US" sz="2800" dirty="0">
                <a:latin typeface="微软雅黑" panose="020B0503020204020204" pitchFamily="34" charset="-122"/>
                <a:ea typeface="微软雅黑" panose="020B0503020204020204" pitchFamily="34" charset="-122"/>
              </a:rPr>
              <a:t>才能给出正确的切分结果，则汉字串 </a:t>
            </a:r>
            <a:r>
              <a:rPr lang="en-US" altLang="zh-CN" sz="2800" dirty="0">
                <a:latin typeface="微软雅黑" panose="020B0503020204020204" pitchFamily="34" charset="-122"/>
                <a:ea typeface="微软雅黑" panose="020B0503020204020204" pitchFamily="34" charset="-122"/>
              </a:rPr>
              <a:t>ABC </a:t>
            </a:r>
            <a:r>
              <a:rPr lang="zh-CN" altLang="en-US" sz="2800" dirty="0">
                <a:latin typeface="微软雅黑" panose="020B0503020204020204" pitchFamily="34" charset="-122"/>
                <a:ea typeface="微软雅黑" panose="020B0503020204020204" pitchFamily="34" charset="-122"/>
              </a:rPr>
              <a:t>被称为真歧义。</a:t>
            </a:r>
            <a:endParaRPr lang="zh-CN" altLang="en-US" sz="2400" dirty="0">
              <a:effectLst/>
              <a:latin typeface="微软雅黑" panose="020B0503020204020204" pitchFamily="34" charset="-122"/>
              <a:ea typeface="微软雅黑" panose="020B0503020204020204" pitchFamily="34" charset="-122"/>
            </a:endParaRPr>
          </a:p>
        </p:txBody>
      </p:sp>
      <p:sp>
        <p:nvSpPr>
          <p:cNvPr id="6" name="平行四边形 6"/>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2.3.1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p:cNvSpPr>
            <a:spLocks noChangeArrowheads="1"/>
          </p:cNvSpPr>
          <p:nvPr/>
        </p:nvSpPr>
        <p:spPr bwMode="auto">
          <a:xfrm>
            <a:off x="1211281" y="406400"/>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中文分词概述</a:t>
            </a:r>
          </a:p>
        </p:txBody>
      </p:sp>
      <p:grpSp>
        <p:nvGrpSpPr>
          <p:cNvPr id="10" name="组合 11"/>
          <p:cNvGrpSpPr/>
          <p:nvPr/>
        </p:nvGrpSpPr>
        <p:grpSpPr bwMode="auto">
          <a:xfrm>
            <a:off x="11480800" y="479425"/>
            <a:ext cx="333375" cy="333375"/>
            <a:chOff x="0" y="0"/>
            <a:chExt cx="449943" cy="449943"/>
          </a:xfrm>
        </p:grpSpPr>
        <p:sp>
          <p:nvSpPr>
            <p:cNvPr id="11" name="椭圆 9"/>
            <p:cNvSpPr>
              <a:spLocks noChangeArrowheads="1"/>
            </p:cNvSpPr>
            <p:nvPr/>
          </p:nvSpPr>
          <p:spPr bwMode="auto">
            <a:xfrm>
              <a:off x="0" y="0"/>
              <a:ext cx="449943" cy="449943"/>
            </a:xfrm>
            <a:prstGeom prst="ellipse">
              <a:avLst/>
            </a:prstGeom>
            <a:noFill/>
            <a:ln w="28575">
              <a:solidFill>
                <a:schemeClr val="bg1"/>
              </a:solidFill>
              <a:rou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4" name="TextBox 3"/>
          <p:cNvSpPr txBox="1"/>
          <p:nvPr/>
        </p:nvSpPr>
        <p:spPr>
          <a:xfrm>
            <a:off x="1151906" y="3429000"/>
            <a:ext cx="9990119" cy="1949508"/>
          </a:xfrm>
          <a:prstGeom prst="rect">
            <a:avLst/>
          </a:prstGeom>
          <a:noFill/>
        </p:spPr>
        <p:txBody>
          <a:bodyPr wrap="square">
            <a:spAutoFit/>
          </a:bodyPr>
          <a:lstStyle/>
          <a:p>
            <a:pPr>
              <a:lnSpc>
                <a:spcPct val="150000"/>
              </a:lnSpc>
            </a:pPr>
            <a:r>
              <a:rPr lang="zh-CN" altLang="en-US" sz="2800" dirty="0">
                <a:latin typeface="微软雅黑" panose="020B0503020204020204" pitchFamily="34" charset="-122"/>
                <a:ea typeface="微软雅黑" panose="020B0503020204020204" pitchFamily="34" charset="-122"/>
              </a:rPr>
              <a:t>例如：</a:t>
            </a:r>
            <a:r>
              <a:rPr lang="zh-CN" altLang="en-US" sz="2800" b="0" i="0" dirty="0">
                <a:effectLst/>
                <a:latin typeface="KaiTi_GB2312" panose="02010609030101010101" pitchFamily="49" charset="-122"/>
                <a:ea typeface="KaiTi_GB2312" panose="02010609030101010101" pitchFamily="49" charset="-122"/>
              </a:rPr>
              <a:t>白天鹅在水里游泳。</a:t>
            </a:r>
          </a:p>
          <a:p>
            <a:pPr>
              <a:lnSpc>
                <a:spcPct val="150000"/>
              </a:lnSpc>
            </a:pPr>
            <a:r>
              <a:rPr lang="en-US" altLang="zh-CN" sz="2800" b="0" i="0" dirty="0">
                <a:effectLst/>
                <a:latin typeface="KaiTi_GB2312" panose="02010609030101010101" pitchFamily="49" charset="-122"/>
                <a:ea typeface="KaiTi_GB2312" panose="02010609030101010101" pitchFamily="49" charset="-122"/>
              </a:rPr>
              <a:t>	</a:t>
            </a:r>
            <a:r>
              <a:rPr lang="zh-CN" altLang="en-US" sz="2800" b="0" i="0" dirty="0">
                <a:effectLst/>
                <a:latin typeface="KaiTi_GB2312" panose="02010609030101010101" pitchFamily="49" charset="-122"/>
                <a:ea typeface="KaiTi_GB2312" panose="02010609030101010101" pitchFamily="49" charset="-122"/>
              </a:rPr>
              <a:t>切分方式 </a:t>
            </a:r>
            <a:r>
              <a:rPr lang="en-US" altLang="zh-CN" sz="2800" b="0" i="0" dirty="0">
                <a:effectLst/>
                <a:latin typeface="KaiTi_GB2312" panose="02010609030101010101" pitchFamily="49" charset="-122"/>
                <a:ea typeface="KaiTi_GB2312" panose="02010609030101010101" pitchFamily="49" charset="-122"/>
              </a:rPr>
              <a:t>1</a:t>
            </a:r>
            <a:r>
              <a:rPr lang="zh-CN" altLang="en-US" sz="2800" b="0" i="0" dirty="0">
                <a:effectLst/>
                <a:latin typeface="KaiTi_GB2312" panose="02010609030101010101" pitchFamily="49" charset="-122"/>
                <a:ea typeface="KaiTi_GB2312" panose="02010609030101010101" pitchFamily="49" charset="-122"/>
              </a:rPr>
              <a:t>：白天 </a:t>
            </a:r>
            <a:r>
              <a:rPr lang="en-US" altLang="zh-CN" sz="2800" b="0" i="0" dirty="0">
                <a:effectLst/>
                <a:latin typeface="KaiTi_GB2312" panose="02010609030101010101" pitchFamily="49" charset="-122"/>
                <a:ea typeface="KaiTi_GB2312" panose="02010609030101010101" pitchFamily="49" charset="-122"/>
              </a:rPr>
              <a:t>| </a:t>
            </a:r>
            <a:r>
              <a:rPr lang="zh-CN" altLang="en-US" sz="2800" b="0" i="0" dirty="0">
                <a:effectLst/>
                <a:latin typeface="KaiTi_GB2312" panose="02010609030101010101" pitchFamily="49" charset="-122"/>
                <a:ea typeface="KaiTi_GB2312" panose="02010609030101010101" pitchFamily="49" charset="-122"/>
              </a:rPr>
              <a:t>鹅 </a:t>
            </a:r>
            <a:r>
              <a:rPr lang="en-US" altLang="zh-CN" sz="2800" b="0" i="0" dirty="0">
                <a:effectLst/>
                <a:latin typeface="KaiTi_GB2312" panose="02010609030101010101" pitchFamily="49" charset="-122"/>
                <a:ea typeface="KaiTi_GB2312" panose="02010609030101010101" pitchFamily="49" charset="-122"/>
              </a:rPr>
              <a:t>| </a:t>
            </a:r>
            <a:r>
              <a:rPr lang="zh-CN" altLang="en-US" sz="2800" b="0" i="0" dirty="0">
                <a:effectLst/>
                <a:latin typeface="KaiTi_GB2312" panose="02010609030101010101" pitchFamily="49" charset="-122"/>
                <a:ea typeface="KaiTi_GB2312" panose="02010609030101010101" pitchFamily="49" charset="-122"/>
              </a:rPr>
              <a:t>在 </a:t>
            </a:r>
            <a:r>
              <a:rPr lang="en-US" altLang="zh-CN" sz="2800" b="0" i="0" dirty="0">
                <a:effectLst/>
                <a:latin typeface="KaiTi_GB2312" panose="02010609030101010101" pitchFamily="49" charset="-122"/>
                <a:ea typeface="KaiTi_GB2312" panose="02010609030101010101" pitchFamily="49" charset="-122"/>
              </a:rPr>
              <a:t>| </a:t>
            </a:r>
            <a:r>
              <a:rPr lang="zh-CN" altLang="en-US" sz="2800" b="0" i="0" dirty="0">
                <a:effectLst/>
                <a:latin typeface="KaiTi_GB2312" panose="02010609030101010101" pitchFamily="49" charset="-122"/>
                <a:ea typeface="KaiTi_GB2312" panose="02010609030101010101" pitchFamily="49" charset="-122"/>
              </a:rPr>
              <a:t>水 </a:t>
            </a:r>
            <a:r>
              <a:rPr lang="en-US" altLang="zh-CN" sz="2800" b="0" i="0" dirty="0">
                <a:effectLst/>
                <a:latin typeface="KaiTi_GB2312" panose="02010609030101010101" pitchFamily="49" charset="-122"/>
                <a:ea typeface="KaiTi_GB2312" panose="02010609030101010101" pitchFamily="49" charset="-122"/>
              </a:rPr>
              <a:t>| </a:t>
            </a:r>
            <a:r>
              <a:rPr lang="zh-CN" altLang="en-US" sz="2800" b="0" i="0" dirty="0">
                <a:effectLst/>
                <a:latin typeface="KaiTi_GB2312" panose="02010609030101010101" pitchFamily="49" charset="-122"/>
                <a:ea typeface="KaiTi_GB2312" panose="02010609030101010101" pitchFamily="49" charset="-122"/>
              </a:rPr>
              <a:t>里 </a:t>
            </a:r>
            <a:r>
              <a:rPr lang="en-US" altLang="zh-CN" sz="2800" b="0" i="0" dirty="0">
                <a:effectLst/>
                <a:latin typeface="KaiTi_GB2312" panose="02010609030101010101" pitchFamily="49" charset="-122"/>
                <a:ea typeface="KaiTi_GB2312" panose="02010609030101010101" pitchFamily="49" charset="-122"/>
              </a:rPr>
              <a:t>| </a:t>
            </a:r>
            <a:r>
              <a:rPr lang="zh-CN" altLang="en-US" sz="2800" b="0" i="0" dirty="0">
                <a:effectLst/>
                <a:latin typeface="KaiTi_GB2312" panose="02010609030101010101" pitchFamily="49" charset="-122"/>
                <a:ea typeface="KaiTi_GB2312" panose="02010609030101010101" pitchFamily="49" charset="-122"/>
              </a:rPr>
              <a:t>游泳 </a:t>
            </a:r>
            <a:r>
              <a:rPr lang="en-US" altLang="zh-CN" sz="2800" b="0" i="0" dirty="0">
                <a:effectLst/>
                <a:latin typeface="KaiTi_GB2312" panose="02010609030101010101" pitchFamily="49" charset="-122"/>
                <a:ea typeface="KaiTi_GB2312" panose="02010609030101010101" pitchFamily="49" charset="-122"/>
              </a:rPr>
              <a:t>| </a:t>
            </a:r>
            <a:r>
              <a:rPr lang="zh-CN" altLang="en-US" sz="2800" b="0" i="0" dirty="0">
                <a:effectLst/>
                <a:latin typeface="KaiTi_GB2312" panose="02010609030101010101" pitchFamily="49" charset="-122"/>
                <a:ea typeface="KaiTi_GB2312" panose="02010609030101010101" pitchFamily="49" charset="-122"/>
              </a:rPr>
              <a:t>。</a:t>
            </a:r>
          </a:p>
          <a:p>
            <a:pPr>
              <a:lnSpc>
                <a:spcPct val="150000"/>
              </a:lnSpc>
            </a:pPr>
            <a:r>
              <a:rPr lang="en-US" altLang="zh-CN" sz="2800" b="0" i="0" dirty="0">
                <a:effectLst/>
                <a:latin typeface="KaiTi_GB2312" panose="02010609030101010101" pitchFamily="49" charset="-122"/>
                <a:ea typeface="KaiTi_GB2312" panose="02010609030101010101" pitchFamily="49" charset="-122"/>
              </a:rPr>
              <a:t>	</a:t>
            </a:r>
            <a:r>
              <a:rPr lang="zh-CN" altLang="en-US" sz="2800" b="0" i="0" dirty="0">
                <a:effectLst/>
                <a:latin typeface="KaiTi_GB2312" panose="02010609030101010101" pitchFamily="49" charset="-122"/>
                <a:ea typeface="KaiTi_GB2312" panose="02010609030101010101" pitchFamily="49" charset="-122"/>
              </a:rPr>
              <a:t>切分方式 </a:t>
            </a:r>
            <a:r>
              <a:rPr lang="en-US" altLang="zh-CN" sz="2800" b="0" i="0" dirty="0">
                <a:effectLst/>
                <a:latin typeface="KaiTi_GB2312" panose="02010609030101010101" pitchFamily="49" charset="-122"/>
                <a:ea typeface="KaiTi_GB2312" panose="02010609030101010101" pitchFamily="49" charset="-122"/>
              </a:rPr>
              <a:t>2</a:t>
            </a:r>
            <a:r>
              <a:rPr lang="zh-CN" altLang="en-US" sz="2800" b="0" i="0" dirty="0">
                <a:effectLst/>
                <a:latin typeface="KaiTi_GB2312" panose="02010609030101010101" pitchFamily="49" charset="-122"/>
                <a:ea typeface="KaiTi_GB2312" panose="02010609030101010101" pitchFamily="49" charset="-122"/>
              </a:rPr>
              <a:t>：白天鹅 </a:t>
            </a:r>
            <a:r>
              <a:rPr lang="en-US" altLang="zh-CN" sz="2800" b="0" i="0" dirty="0">
                <a:effectLst/>
                <a:latin typeface="KaiTi_GB2312" panose="02010609030101010101" pitchFamily="49" charset="-122"/>
                <a:ea typeface="KaiTi_GB2312" panose="02010609030101010101" pitchFamily="49" charset="-122"/>
              </a:rPr>
              <a:t>| </a:t>
            </a:r>
            <a:r>
              <a:rPr lang="zh-CN" altLang="en-US" sz="2800" b="0" i="0" dirty="0">
                <a:effectLst/>
                <a:latin typeface="KaiTi_GB2312" panose="02010609030101010101" pitchFamily="49" charset="-122"/>
                <a:ea typeface="KaiTi_GB2312" panose="02010609030101010101" pitchFamily="49" charset="-122"/>
              </a:rPr>
              <a:t>在 </a:t>
            </a:r>
            <a:r>
              <a:rPr lang="en-US" altLang="zh-CN" sz="2800" b="0" i="0" dirty="0">
                <a:effectLst/>
                <a:latin typeface="KaiTi_GB2312" panose="02010609030101010101" pitchFamily="49" charset="-122"/>
                <a:ea typeface="KaiTi_GB2312" panose="02010609030101010101" pitchFamily="49" charset="-122"/>
              </a:rPr>
              <a:t>| </a:t>
            </a:r>
            <a:r>
              <a:rPr lang="zh-CN" altLang="en-US" sz="2800" b="0" i="0" dirty="0">
                <a:effectLst/>
                <a:latin typeface="KaiTi_GB2312" panose="02010609030101010101" pitchFamily="49" charset="-122"/>
                <a:ea typeface="KaiTi_GB2312" panose="02010609030101010101" pitchFamily="49" charset="-122"/>
              </a:rPr>
              <a:t>水 </a:t>
            </a:r>
            <a:r>
              <a:rPr lang="en-US" altLang="zh-CN" sz="2800" b="0" i="0" dirty="0">
                <a:effectLst/>
                <a:latin typeface="KaiTi_GB2312" panose="02010609030101010101" pitchFamily="49" charset="-122"/>
                <a:ea typeface="KaiTi_GB2312" panose="02010609030101010101" pitchFamily="49" charset="-122"/>
              </a:rPr>
              <a:t>| </a:t>
            </a:r>
            <a:r>
              <a:rPr lang="zh-CN" altLang="en-US" sz="2800" b="0" i="0" dirty="0">
                <a:effectLst/>
                <a:latin typeface="KaiTi_GB2312" panose="02010609030101010101" pitchFamily="49" charset="-122"/>
                <a:ea typeface="KaiTi_GB2312" panose="02010609030101010101" pitchFamily="49" charset="-122"/>
              </a:rPr>
              <a:t>里 </a:t>
            </a:r>
            <a:r>
              <a:rPr lang="en-US" altLang="zh-CN" sz="2800" b="0" i="0" dirty="0">
                <a:effectLst/>
                <a:latin typeface="KaiTi_GB2312" panose="02010609030101010101" pitchFamily="49" charset="-122"/>
                <a:ea typeface="KaiTi_GB2312" panose="02010609030101010101" pitchFamily="49" charset="-122"/>
              </a:rPr>
              <a:t>| </a:t>
            </a:r>
            <a:r>
              <a:rPr lang="zh-CN" altLang="en-US" sz="2800" b="0" i="0" dirty="0">
                <a:effectLst/>
                <a:latin typeface="KaiTi_GB2312" panose="02010609030101010101" pitchFamily="49" charset="-122"/>
                <a:ea typeface="KaiTi_GB2312" panose="02010609030101010101" pitchFamily="49" charset="-122"/>
              </a:rPr>
              <a:t>游泳 </a:t>
            </a:r>
            <a:r>
              <a:rPr lang="en-US" altLang="zh-CN" sz="2800" b="0" i="0" dirty="0">
                <a:effectLst/>
                <a:latin typeface="KaiTi_GB2312" panose="02010609030101010101" pitchFamily="49" charset="-122"/>
                <a:ea typeface="KaiTi_GB2312" panose="02010609030101010101" pitchFamily="49" charset="-122"/>
              </a:rPr>
              <a:t>| </a:t>
            </a:r>
            <a:r>
              <a:rPr lang="zh-CN" altLang="en-US" sz="2800" b="0" i="0" dirty="0">
                <a:effectLst/>
                <a:latin typeface="KaiTi_GB2312" panose="02010609030101010101" pitchFamily="49" charset="-122"/>
                <a:ea typeface="KaiTi_GB2312" panose="02010609030101010101" pitchFamily="49" charset="-122"/>
              </a:rPr>
              <a:t>。</a:t>
            </a:r>
            <a:endParaRPr lang="en-US" sz="2800" dirty="0">
              <a:latin typeface="KaiTi_GB2312" panose="02010609030101010101" pitchFamily="49" charset="-122"/>
              <a:ea typeface="KaiTi_GB2312" panose="02010609030101010101" pitchFamily="49" charset="-122"/>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p:cNvSpPr>
            <a:spLocks noChangeArrowheads="1"/>
          </p:cNvSpPr>
          <p:nvPr/>
        </p:nvSpPr>
        <p:spPr bwMode="auto">
          <a:xfrm>
            <a:off x="1199406" y="406400"/>
            <a:ext cx="172354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什么是词？</a:t>
            </a:r>
          </a:p>
        </p:txBody>
      </p:sp>
      <p:grpSp>
        <p:nvGrpSpPr>
          <p:cNvPr id="18438" name="组合 11"/>
          <p:cNvGrpSpPr/>
          <p:nvPr/>
        </p:nvGrpSpPr>
        <p:grpSpPr bwMode="auto">
          <a:xfrm>
            <a:off x="11480800" y="479425"/>
            <a:ext cx="333375" cy="333375"/>
            <a:chOff x="0" y="0"/>
            <a:chExt cx="449943" cy="449943"/>
          </a:xfrm>
        </p:grpSpPr>
        <p:sp>
          <p:nvSpPr>
            <p:cNvPr id="18463" name="椭圆 9"/>
            <p:cNvSpPr>
              <a:spLocks noChangeArrowheads="1"/>
            </p:cNvSpPr>
            <p:nvPr/>
          </p:nvSpPr>
          <p:spPr bwMode="auto">
            <a:xfrm>
              <a:off x="0" y="0"/>
              <a:ext cx="449943" cy="449943"/>
            </a:xfrm>
            <a:prstGeom prst="ellipse">
              <a:avLst/>
            </a:prstGeom>
            <a:noFill/>
            <a:ln w="28575">
              <a:solidFill>
                <a:schemeClr val="bg1"/>
              </a:solidFill>
              <a:rou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p:cNvSpPr>
            <a:spLocks noGrp="1"/>
          </p:cNvSpPr>
          <p:nvPr>
            <p:ph type="sldNum" sz="quarter" idx="12"/>
          </p:nvPr>
        </p:nvSpPr>
        <p:spPr/>
        <p:txBody>
          <a:bodyPr/>
          <a:lstStyle/>
          <a:p>
            <a:fld id="{465717F2-DE62-A445-9F03-50055757659A}" type="slidenum">
              <a:rPr lang="zh-CN" altLang="en-US" smtClean="0"/>
              <a:t>4</a:t>
            </a:fld>
            <a:endParaRPr lang="zh-CN" altLang="en-US"/>
          </a:p>
        </p:txBody>
      </p:sp>
      <p:sp>
        <p:nvSpPr>
          <p:cNvPr id="13" name="TextBox 12"/>
          <p:cNvSpPr txBox="1"/>
          <p:nvPr/>
        </p:nvSpPr>
        <p:spPr>
          <a:xfrm>
            <a:off x="441962" y="1193744"/>
            <a:ext cx="11195049" cy="581698"/>
          </a:xfrm>
          <a:prstGeom prst="rect">
            <a:avLst/>
          </a:prstGeom>
          <a:noFill/>
        </p:spPr>
        <p:txBody>
          <a:bodyPr wrap="square">
            <a:spAutoFit/>
          </a:bodyPr>
          <a:lstStyle/>
          <a:p>
            <a:pPr algn="just">
              <a:lnSpc>
                <a:spcPct val="125000"/>
              </a:lnSpc>
            </a:pPr>
            <a:r>
              <a:rPr lang="zh-CN" altLang="en-US" sz="2800" b="1" dirty="0">
                <a:latin typeface="微软雅黑" panose="020B0503020204020204" pitchFamily="34" charset="-122"/>
                <a:ea typeface="微软雅黑" panose="020B0503020204020204" pitchFamily="34" charset="-122"/>
              </a:rPr>
              <a:t>词</a:t>
            </a:r>
            <a:r>
              <a:rPr lang="zh-CN" altLang="en-US" sz="2400" b="1" dirty="0">
                <a:effectLst/>
                <a:latin typeface="微软雅黑" panose="020B0503020204020204" pitchFamily="34" charset="-122"/>
                <a:ea typeface="微软雅黑" panose="020B0503020204020204" pitchFamily="34" charset="-122"/>
              </a:rPr>
              <a:t>（</a:t>
            </a:r>
            <a:r>
              <a:rPr lang="en-US" sz="2400" b="1" dirty="0">
                <a:effectLst/>
                <a:latin typeface="微软雅黑" panose="020B0503020204020204" pitchFamily="34" charset="-122"/>
                <a:ea typeface="微软雅黑" panose="020B0503020204020204" pitchFamily="34" charset="-122"/>
              </a:rPr>
              <a:t>word）</a:t>
            </a:r>
            <a:r>
              <a:rPr lang="zh-CN" altLang="en-US" sz="2400" dirty="0">
                <a:effectLst/>
                <a:latin typeface="微软雅黑" panose="020B0503020204020204" pitchFamily="34" charset="-122"/>
                <a:ea typeface="微软雅黑" panose="020B0503020204020204" pitchFamily="34" charset="-122"/>
              </a:rPr>
              <a:t>是</a:t>
            </a:r>
            <a:r>
              <a:rPr lang="zh-CN" altLang="en-US" sz="2400" b="1" dirty="0">
                <a:effectLst/>
                <a:latin typeface="微软雅黑" panose="020B0503020204020204" pitchFamily="34" charset="-122"/>
                <a:ea typeface="微软雅黑" panose="020B0503020204020204" pitchFamily="34" charset="-122"/>
              </a:rPr>
              <a:t>形式</a:t>
            </a:r>
            <a:r>
              <a:rPr lang="zh-CN" altLang="en-US" sz="2400" dirty="0">
                <a:effectLst/>
                <a:latin typeface="微软雅黑" panose="020B0503020204020204" pitchFamily="34" charset="-122"/>
                <a:ea typeface="微软雅黑" panose="020B0503020204020204" pitchFamily="34" charset="-122"/>
              </a:rPr>
              <a:t>和</a:t>
            </a:r>
            <a:r>
              <a:rPr lang="zh-CN" altLang="en-US" sz="2400" b="1" dirty="0">
                <a:effectLst/>
                <a:latin typeface="微软雅黑" panose="020B0503020204020204" pitchFamily="34" charset="-122"/>
                <a:ea typeface="微软雅黑" panose="020B0503020204020204" pitchFamily="34" charset="-122"/>
              </a:rPr>
              <a:t>意义</a:t>
            </a:r>
            <a:r>
              <a:rPr lang="zh-CN" altLang="en-US" sz="2400" dirty="0">
                <a:effectLst/>
                <a:latin typeface="微软雅黑" panose="020B0503020204020204" pitchFamily="34" charset="-122"/>
                <a:ea typeface="微软雅黑" panose="020B0503020204020204" pitchFamily="34" charset="-122"/>
              </a:rPr>
              <a:t>相结合的单位，也是语言中</a:t>
            </a:r>
            <a:r>
              <a:rPr lang="zh-CN" altLang="en-US" sz="2400" b="1" dirty="0">
                <a:effectLst/>
                <a:latin typeface="微软雅黑" panose="020B0503020204020204" pitchFamily="34" charset="-122"/>
                <a:ea typeface="微软雅黑" panose="020B0503020204020204" pitchFamily="34" charset="-122"/>
              </a:rPr>
              <a:t>能够独立运用</a:t>
            </a:r>
            <a:r>
              <a:rPr lang="zh-CN" altLang="en-US" sz="2400" dirty="0">
                <a:effectLst/>
                <a:latin typeface="微软雅黑" panose="020B0503020204020204" pitchFamily="34" charset="-122"/>
                <a:ea typeface="微软雅黑" panose="020B0503020204020204" pitchFamily="34" charset="-122"/>
              </a:rPr>
              <a:t>的最小单位。</a:t>
            </a:r>
            <a:endParaRPr lang="en-US" altLang="zh-CN" sz="2400" dirty="0">
              <a:effectLst/>
              <a:latin typeface="微软雅黑" panose="020B0503020204020204" pitchFamily="34" charset="-122"/>
              <a:ea typeface="微软雅黑" panose="020B0503020204020204" pitchFamily="34" charset="-122"/>
            </a:endParaRPr>
          </a:p>
        </p:txBody>
      </p:sp>
      <p:sp>
        <p:nvSpPr>
          <p:cNvPr id="4" name="TextBox 3"/>
          <p:cNvSpPr txBox="1"/>
          <p:nvPr/>
        </p:nvSpPr>
        <p:spPr>
          <a:xfrm>
            <a:off x="1258781" y="3003320"/>
            <a:ext cx="9001498" cy="581057"/>
          </a:xfrm>
          <a:prstGeom prst="rect">
            <a:avLst/>
          </a:prstGeom>
          <a:noFill/>
        </p:spPr>
        <p:txBody>
          <a:bodyPr wrap="square">
            <a:spAutoFit/>
          </a:bodyPr>
          <a:lstStyle/>
          <a:p>
            <a:pPr algn="just">
              <a:lnSpc>
                <a:spcPct val="150000"/>
              </a:lnSpc>
            </a:pPr>
            <a:r>
              <a:rPr lang="zh-CN" altLang="en-US" sz="2400" b="1" dirty="0">
                <a:latin typeface="微软雅黑" panose="020B0503020204020204" pitchFamily="34" charset="-122"/>
                <a:ea typeface="微软雅黑" panose="020B0503020204020204" pitchFamily="34" charset="-122"/>
              </a:rPr>
              <a:t>例如：</a:t>
            </a:r>
            <a:r>
              <a:rPr lang="zh-CN" altLang="en-US" sz="2400" dirty="0">
                <a:latin typeface="微软雅黑" panose="020B0503020204020204" pitchFamily="34" charset="-122"/>
                <a:ea typeface="微软雅黑" panose="020B0503020204020204" pitchFamily="34" charset="-122"/>
              </a:rPr>
              <a:t>英文单词</a:t>
            </a:r>
            <a:r>
              <a:rPr lang="en-US" altLang="zh-CN" sz="2400" dirty="0">
                <a:latin typeface="微软雅黑" panose="020B0503020204020204" pitchFamily="34" charset="-122"/>
                <a:ea typeface="微软雅黑" panose="020B0503020204020204" pitchFamily="34" charset="-122"/>
              </a:rPr>
              <a:t>``cat''</a:t>
            </a:r>
            <a:r>
              <a:rPr lang="zh-CN" altLang="en-US" sz="2400" dirty="0">
                <a:latin typeface="微软雅黑" panose="020B0503020204020204" pitchFamily="34" charset="-122"/>
                <a:ea typeface="微软雅黑" panose="020B0503020204020204" pitchFamily="34" charset="-122"/>
              </a:rPr>
              <a:t>具有的语义是</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猫</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，读音为</a:t>
            </a:r>
            <a:r>
              <a:rPr lang="en-US" altLang="zh-CN" sz="2400" dirty="0">
                <a:latin typeface="微软雅黑" panose="020B0503020204020204" pitchFamily="34" charset="-122"/>
                <a:ea typeface="微软雅黑" panose="020B0503020204020204" pitchFamily="34" charset="-122"/>
              </a:rPr>
              <a:t>``/</a:t>
            </a:r>
            <a:r>
              <a:rPr lang="en-US" altLang="zh-CN" sz="2400" dirty="0" err="1">
                <a:latin typeface="微软雅黑" panose="020B0503020204020204" pitchFamily="34" charset="-122"/>
                <a:ea typeface="微软雅黑" panose="020B0503020204020204" pitchFamily="34" charset="-122"/>
              </a:rPr>
              <a:t>kæt</a:t>
            </a:r>
            <a:r>
              <a:rPr lang="en-US" altLang="zh-CN" sz="2400" dirty="0">
                <a:latin typeface="微软雅黑" panose="020B0503020204020204" pitchFamily="34" charset="-122"/>
                <a:ea typeface="微软雅黑" panose="020B0503020204020204" pitchFamily="34" charset="-122"/>
              </a:rPr>
              <a:t>/''</a:t>
            </a:r>
          </a:p>
        </p:txBody>
      </p:sp>
      <p:sp>
        <p:nvSpPr>
          <p:cNvPr id="5" name="TextBox 4"/>
          <p:cNvSpPr txBox="1"/>
          <p:nvPr/>
        </p:nvSpPr>
        <p:spPr>
          <a:xfrm>
            <a:off x="441962" y="1827063"/>
            <a:ext cx="6097978" cy="581057"/>
          </a:xfrm>
          <a:prstGeom prst="rect">
            <a:avLst/>
          </a:prstGeom>
          <a:noFill/>
        </p:spPr>
        <p:txBody>
          <a:bodyPr wrap="square">
            <a:spAutoFit/>
          </a:bodyPr>
          <a:lstStyle/>
          <a:p>
            <a:pPr algn="just">
              <a:lnSpc>
                <a:spcPct val="150000"/>
              </a:lnSpc>
            </a:pPr>
            <a:r>
              <a:rPr lang="en-US" sz="2400" dirty="0">
                <a:latin typeface="微软雅黑" panose="020B0503020204020204" pitchFamily="34" charset="-122"/>
                <a:ea typeface="微软雅黑" panose="020B0503020204020204" pitchFamily="34" charset="-122"/>
              </a:rPr>
              <a:t>掌握一个词汇意味着知道其读音和语义</a:t>
            </a:r>
          </a:p>
        </p:txBody>
      </p:sp>
      <p:sp>
        <p:nvSpPr>
          <p:cNvPr id="7" name="TextBox 6"/>
          <p:cNvSpPr txBox="1"/>
          <p:nvPr/>
        </p:nvSpPr>
        <p:spPr>
          <a:xfrm>
            <a:off x="555871" y="4179577"/>
            <a:ext cx="10857303" cy="461665"/>
          </a:xfrm>
          <a:prstGeom prst="rect">
            <a:avLst/>
          </a:prstGeom>
          <a:noFill/>
        </p:spPr>
        <p:txBody>
          <a:bodyPr wrap="square">
            <a:spAutoFit/>
          </a:bodyPr>
          <a:lstStyle/>
          <a:p>
            <a:r>
              <a:rPr lang="en-US" sz="2400" dirty="0">
                <a:latin typeface="微软雅黑" panose="020B0503020204020204" pitchFamily="34" charset="-122"/>
                <a:ea typeface="微软雅黑" panose="020B0503020204020204" pitchFamily="34" charset="-122"/>
              </a:rPr>
              <a:t>自然语言处理算法中词通常也是基本单元</a:t>
            </a:r>
          </a:p>
        </p:txBody>
      </p:sp>
      <p:sp>
        <p:nvSpPr>
          <p:cNvPr id="9" name="TextBox 8"/>
          <p:cNvSpPr txBox="1"/>
          <p:nvPr/>
        </p:nvSpPr>
        <p:spPr>
          <a:xfrm>
            <a:off x="555871" y="4788183"/>
            <a:ext cx="11081140" cy="830997"/>
          </a:xfrm>
          <a:prstGeom prst="rect">
            <a:avLst/>
          </a:prstGeom>
          <a:noFill/>
        </p:spPr>
        <p:txBody>
          <a:bodyPr wrap="square">
            <a:spAutoFit/>
          </a:bodyPr>
          <a:lstStyle/>
          <a:p>
            <a:r>
              <a:rPr lang="zh-CN" altLang="en-US" sz="2400" dirty="0">
                <a:latin typeface="微软雅黑" panose="020B0503020204020204" pitchFamily="34" charset="-122"/>
                <a:ea typeface="微软雅黑" panose="020B0503020204020204" pitchFamily="34" charset="-122"/>
              </a:rPr>
              <a:t>词的处理也是自然语言处理中重要的底层任务，是句法分析、文本分类、语言模型等任务的基础。</a:t>
            </a:r>
            <a:endParaRPr lang="en-US" sz="2400" dirty="0">
              <a:latin typeface="微软雅黑" panose="020B0503020204020204" pitchFamily="34" charset="-122"/>
              <a:ea typeface="微软雅黑" panose="020B0503020204020204" pitchFamily="34" charset="-122"/>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65717F2-DE62-A445-9F03-50055757659A}" type="slidenum">
              <a:rPr lang="zh-CN" altLang="en-US" smtClean="0"/>
              <a:t>40</a:t>
            </a:fld>
            <a:endParaRPr lang="zh-CN" altLang="en-US"/>
          </a:p>
        </p:txBody>
      </p:sp>
      <p:sp>
        <p:nvSpPr>
          <p:cNvPr id="13" name="TextBox 12"/>
          <p:cNvSpPr txBox="1"/>
          <p:nvPr/>
        </p:nvSpPr>
        <p:spPr>
          <a:xfrm>
            <a:off x="382587" y="957262"/>
            <a:ext cx="11195049" cy="4031232"/>
          </a:xfrm>
          <a:prstGeom prst="rect">
            <a:avLst/>
          </a:prstGeom>
          <a:noFill/>
        </p:spPr>
        <p:txBody>
          <a:bodyPr wrap="square">
            <a:spAutoFit/>
          </a:bodyPr>
          <a:lstStyle/>
          <a:p>
            <a:pPr>
              <a:lnSpc>
                <a:spcPct val="130000"/>
              </a:lnSpc>
              <a:spcBef>
                <a:spcPts val="600"/>
              </a:spcBef>
            </a:pPr>
            <a:r>
              <a:rPr lang="zh-CN" altLang="en-US" sz="2800" b="1" dirty="0">
                <a:latin typeface="微软雅黑" panose="020B0503020204020204" pitchFamily="34" charset="-122"/>
                <a:ea typeface="微软雅黑" panose="020B0503020204020204" pitchFamily="34" charset="-122"/>
              </a:rPr>
              <a:t>未登录词</a:t>
            </a:r>
            <a:r>
              <a:rPr lang="zh-CN" altLang="en-US" sz="2800" dirty="0">
                <a:latin typeface="微软雅黑" panose="020B0503020204020204" pitchFamily="34" charset="-122"/>
                <a:ea typeface="微软雅黑" panose="020B0503020204020204" pitchFamily="34" charset="-122"/>
              </a:rPr>
              <a:t>（</a:t>
            </a:r>
            <a:r>
              <a:rPr lang="en-US" altLang="zh-CN" sz="2800" dirty="0">
                <a:latin typeface="微软雅黑" panose="020B0503020204020204" pitchFamily="34" charset="-122"/>
                <a:ea typeface="微软雅黑" panose="020B0503020204020204" pitchFamily="34" charset="-122"/>
              </a:rPr>
              <a:t>Out Of Vocabulary</a:t>
            </a:r>
            <a:r>
              <a:rPr lang="zh-CN" altLang="en-US" sz="2800" dirty="0">
                <a:latin typeface="微软雅黑" panose="020B0503020204020204" pitchFamily="34" charset="-122"/>
                <a:ea typeface="微软雅黑" panose="020B0503020204020204" pitchFamily="34" charset="-122"/>
              </a:rPr>
              <a:t>，</a:t>
            </a:r>
            <a:r>
              <a:rPr lang="en-US" altLang="zh-CN" sz="2800" dirty="0">
                <a:latin typeface="微软雅黑" panose="020B0503020204020204" pitchFamily="34" charset="-122"/>
                <a:ea typeface="微软雅黑" panose="020B0503020204020204" pitchFamily="34" charset="-122"/>
              </a:rPr>
              <a:t>OOV</a:t>
            </a:r>
            <a:r>
              <a:rPr lang="zh-CN" altLang="en-US" sz="2800" dirty="0">
                <a:latin typeface="微软雅黑" panose="020B0503020204020204" pitchFamily="34" charset="-122"/>
                <a:ea typeface="微软雅黑" panose="020B0503020204020204" pitchFamily="34" charset="-122"/>
              </a:rPr>
              <a:t>）又称生词（</a:t>
            </a:r>
            <a:r>
              <a:rPr lang="en-US" altLang="zh-CN" sz="2800" dirty="0">
                <a:latin typeface="微软雅黑" panose="020B0503020204020204" pitchFamily="34" charset="-122"/>
                <a:ea typeface="微软雅黑" panose="020B0503020204020204" pitchFamily="34" charset="-122"/>
              </a:rPr>
              <a:t>Unknown Words</a:t>
            </a:r>
            <a:r>
              <a:rPr lang="zh-CN" altLang="en-US" sz="2800" dirty="0">
                <a:latin typeface="微软雅黑" panose="020B0503020204020204" pitchFamily="34" charset="-122"/>
                <a:ea typeface="微软雅黑" panose="020B0503020204020204" pitchFamily="34" charset="-122"/>
              </a:rPr>
              <a:t>），是指在训练语料中没有出现或者词典当中没有，但是在测试数据中出现的词。</a:t>
            </a:r>
            <a:endParaRPr lang="en-US" altLang="zh-CN" sz="2800" dirty="0">
              <a:latin typeface="微软雅黑" panose="020B0503020204020204" pitchFamily="34" charset="-122"/>
              <a:ea typeface="微软雅黑" panose="020B0503020204020204" pitchFamily="34" charset="-122"/>
            </a:endParaRPr>
          </a:p>
          <a:p>
            <a:pPr marL="342900" indent="-342900">
              <a:lnSpc>
                <a:spcPct val="130000"/>
              </a:lnSpc>
              <a:spcBef>
                <a:spcPts val="1800"/>
              </a:spcBef>
              <a:buFont typeface="Arial" panose="020B0604020202020204" pitchFamily="34" charset="0"/>
              <a:buChar char="•"/>
            </a:pPr>
            <a:r>
              <a:rPr lang="zh-CN" altLang="en-US" sz="2400" b="0" i="0" dirty="0">
                <a:effectLst/>
                <a:latin typeface="微软雅黑" panose="020B0503020204020204" pitchFamily="34" charset="-122"/>
                <a:ea typeface="微软雅黑" panose="020B0503020204020204" pitchFamily="34" charset="-122"/>
              </a:rPr>
              <a:t>基于词典的分词方法所指的未登录词是指所依赖的词典中没有的单词。</a:t>
            </a:r>
            <a:endParaRPr lang="en-US" altLang="zh-CN" sz="2400" b="0" i="0" dirty="0">
              <a:effectLst/>
              <a:latin typeface="微软雅黑" panose="020B0503020204020204" pitchFamily="34" charset="-122"/>
              <a:ea typeface="微软雅黑" panose="020B0503020204020204" pitchFamily="34" charset="-122"/>
            </a:endParaRPr>
          </a:p>
          <a:p>
            <a:pPr marL="342900" indent="-342900">
              <a:lnSpc>
                <a:spcPct val="130000"/>
              </a:lnSpc>
              <a:spcBef>
                <a:spcPts val="600"/>
              </a:spcBef>
              <a:buFont typeface="Arial" panose="020B0604020202020204" pitchFamily="34" charset="0"/>
              <a:buChar char="•"/>
            </a:pPr>
            <a:r>
              <a:rPr lang="zh-CN" altLang="en-US" sz="2400" b="0" i="0" dirty="0">
                <a:effectLst/>
                <a:latin typeface="微软雅黑" panose="020B0503020204020204" pitchFamily="34" charset="-122"/>
                <a:ea typeface="微软雅黑" panose="020B0503020204020204" pitchFamily="34" charset="-122"/>
              </a:rPr>
              <a:t>对于完全基于统计</a:t>
            </a:r>
            <a:r>
              <a:rPr lang="zh-CN" altLang="en-US" sz="2400" b="0" i="0">
                <a:effectLst/>
                <a:latin typeface="微软雅黑" panose="020B0503020204020204" pitchFamily="34" charset="-122"/>
                <a:ea typeface="微软雅黑" panose="020B0503020204020204" pitchFamily="34" charset="-122"/>
              </a:rPr>
              <a:t>机器学习的</a:t>
            </a:r>
            <a:r>
              <a:rPr lang="zh-CN" altLang="en-US" sz="2400" b="0" i="0" dirty="0">
                <a:effectLst/>
                <a:latin typeface="微软雅黑" panose="020B0503020204020204" pitchFamily="34" charset="-122"/>
                <a:ea typeface="微软雅黑" panose="020B0503020204020204" pitchFamily="34" charset="-122"/>
              </a:rPr>
              <a:t>方法，未登录词是指训练语料中没有出现的单词。</a:t>
            </a:r>
            <a:endParaRPr lang="en-US" altLang="zh-CN" sz="2400" b="0" i="0" dirty="0">
              <a:effectLst/>
              <a:latin typeface="微软雅黑" panose="020B0503020204020204" pitchFamily="34" charset="-122"/>
              <a:ea typeface="微软雅黑" panose="020B0503020204020204" pitchFamily="34" charset="-122"/>
            </a:endParaRPr>
          </a:p>
          <a:p>
            <a:pPr marL="342900" indent="-342900">
              <a:lnSpc>
                <a:spcPct val="130000"/>
              </a:lnSpc>
              <a:spcBef>
                <a:spcPts val="600"/>
              </a:spcBef>
              <a:buFont typeface="Arial" panose="020B0604020202020204" pitchFamily="34" charset="0"/>
              <a:buChar char="•"/>
            </a:pPr>
            <a:r>
              <a:rPr lang="zh-CN" altLang="en-US" sz="2400" b="0" i="0" dirty="0">
                <a:effectLst/>
                <a:latin typeface="微软雅黑" panose="020B0503020204020204" pitchFamily="34" charset="-122"/>
                <a:ea typeface="微软雅黑" panose="020B0503020204020204" pitchFamily="34" charset="-122"/>
              </a:rPr>
              <a:t>对于融合词典特征的统计机器学习方法，未登录词是指训练语料和词典中均未出现的词。</a:t>
            </a:r>
            <a:endParaRPr lang="zh-CN" altLang="en-US" sz="2400" dirty="0">
              <a:effectLst/>
              <a:latin typeface="微软雅黑" panose="020B0503020204020204" pitchFamily="34" charset="-122"/>
              <a:ea typeface="微软雅黑" panose="020B0503020204020204" pitchFamily="34" charset="-122"/>
            </a:endParaRPr>
          </a:p>
        </p:txBody>
      </p:sp>
      <p:sp>
        <p:nvSpPr>
          <p:cNvPr id="6" name="平行四边形 6"/>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2.3.1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p:cNvSpPr>
            <a:spLocks noChangeArrowheads="1"/>
          </p:cNvSpPr>
          <p:nvPr/>
        </p:nvSpPr>
        <p:spPr bwMode="auto">
          <a:xfrm>
            <a:off x="1211281" y="406400"/>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中文分词概述</a:t>
            </a:r>
          </a:p>
        </p:txBody>
      </p:sp>
      <p:grpSp>
        <p:nvGrpSpPr>
          <p:cNvPr id="10" name="组合 11"/>
          <p:cNvGrpSpPr/>
          <p:nvPr/>
        </p:nvGrpSpPr>
        <p:grpSpPr bwMode="auto">
          <a:xfrm>
            <a:off x="11480800" y="479425"/>
            <a:ext cx="333375" cy="333375"/>
            <a:chOff x="0" y="0"/>
            <a:chExt cx="449943" cy="449943"/>
          </a:xfrm>
        </p:grpSpPr>
        <p:sp>
          <p:nvSpPr>
            <p:cNvPr id="11" name="椭圆 9"/>
            <p:cNvSpPr>
              <a:spLocks noChangeArrowheads="1"/>
            </p:cNvSpPr>
            <p:nvPr/>
          </p:nvSpPr>
          <p:spPr bwMode="auto">
            <a:xfrm>
              <a:off x="0" y="0"/>
              <a:ext cx="449943" cy="449943"/>
            </a:xfrm>
            <a:prstGeom prst="ellipse">
              <a:avLst/>
            </a:prstGeom>
            <a:noFill/>
            <a:ln w="28575">
              <a:solidFill>
                <a:schemeClr val="bg1"/>
              </a:solidFill>
              <a:rou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65717F2-DE62-A445-9F03-50055757659A}" type="slidenum">
              <a:rPr lang="zh-CN" altLang="en-US" smtClean="0"/>
              <a:t>41</a:t>
            </a:fld>
            <a:endParaRPr lang="zh-CN" altLang="en-US"/>
          </a:p>
        </p:txBody>
      </p:sp>
      <p:sp>
        <p:nvSpPr>
          <p:cNvPr id="13" name="TextBox 12"/>
          <p:cNvSpPr txBox="1"/>
          <p:nvPr/>
        </p:nvSpPr>
        <p:spPr>
          <a:xfrm>
            <a:off x="382587" y="957262"/>
            <a:ext cx="11195049" cy="4489819"/>
          </a:xfrm>
          <a:prstGeom prst="rect">
            <a:avLst/>
          </a:prstGeom>
          <a:noFill/>
        </p:spPr>
        <p:txBody>
          <a:bodyPr wrap="square">
            <a:spAutoFit/>
          </a:bodyPr>
          <a:lstStyle/>
          <a:p>
            <a:pPr>
              <a:lnSpc>
                <a:spcPct val="130000"/>
              </a:lnSpc>
              <a:spcBef>
                <a:spcPts val="600"/>
              </a:spcBef>
            </a:pPr>
            <a:r>
              <a:rPr lang="zh-CN" altLang="en-US" sz="2800" dirty="0">
                <a:latin typeface="微软雅黑" panose="020B0503020204020204" pitchFamily="34" charset="-122"/>
                <a:ea typeface="微软雅黑" panose="020B0503020204020204" pitchFamily="34" charset="-122"/>
              </a:rPr>
              <a:t>汉语具有很强的灵活性，未登录词的</a:t>
            </a:r>
            <a:r>
              <a:rPr lang="zh-CN" altLang="en-US" sz="2800" b="1" dirty="0">
                <a:latin typeface="微软雅黑" panose="020B0503020204020204" pitchFamily="34" charset="-122"/>
                <a:ea typeface="微软雅黑" panose="020B0503020204020204" pitchFamily="34" charset="-122"/>
              </a:rPr>
              <a:t>类型也十分复杂</a:t>
            </a:r>
            <a:r>
              <a:rPr lang="zh-CN" altLang="en-US" sz="2800" dirty="0">
                <a:latin typeface="微软雅黑" panose="020B0503020204020204" pitchFamily="34" charset="-122"/>
                <a:ea typeface="微软雅黑" panose="020B0503020204020204" pitchFamily="34" charset="-122"/>
              </a:rPr>
              <a:t>，可以粗略地将汉语文本中常见的未登录词分为以下类型：</a:t>
            </a:r>
          </a:p>
          <a:p>
            <a:pPr marL="800100" lvl="1" indent="-342900">
              <a:lnSpc>
                <a:spcPct val="130000"/>
              </a:lnSpc>
              <a:spcBef>
                <a:spcPts val="1800"/>
              </a:spcBef>
              <a:buFont typeface="Arial" panose="020B0604020202020204" pitchFamily="34" charset="0"/>
              <a:buChar char="•"/>
            </a:pPr>
            <a:r>
              <a:rPr lang="zh-CN" altLang="en-US" sz="2400" b="1" i="0" dirty="0">
                <a:effectLst/>
                <a:latin typeface="微软雅黑" panose="020B0503020204020204" pitchFamily="34" charset="-122"/>
                <a:ea typeface="微软雅黑" panose="020B0503020204020204" pitchFamily="34" charset="-122"/>
              </a:rPr>
              <a:t>新出现的普通词汇</a:t>
            </a:r>
            <a:r>
              <a:rPr lang="zh-CN" altLang="en-US" sz="2400" b="0" i="0" dirty="0">
                <a:effectLst/>
                <a:latin typeface="微软雅黑" panose="020B0503020204020204" pitchFamily="34" charset="-122"/>
                <a:ea typeface="微软雅黑" panose="020B0503020204020204" pitchFamily="34" charset="-122"/>
              </a:rPr>
              <a:t>：语言的使用会随着时代的变化而演化出新的词，这个过程在互联网环境中显得更为快速。例如</a:t>
            </a:r>
            <a:r>
              <a:rPr lang="en-US" altLang="zh-CN" sz="2400" b="0" i="0" dirty="0">
                <a:effectLst/>
                <a:latin typeface="微软雅黑" panose="020B0503020204020204" pitchFamily="34" charset="-122"/>
                <a:ea typeface="微软雅黑" panose="020B0503020204020204" pitchFamily="34" charset="-122"/>
              </a:rPr>
              <a:t>: </a:t>
            </a:r>
            <a:r>
              <a:rPr lang="zh-CN" altLang="en-US" sz="2400" b="0" i="0" dirty="0">
                <a:effectLst/>
                <a:latin typeface="微软雅黑" panose="020B0503020204020204" pitchFamily="34" charset="-122"/>
                <a:ea typeface="微软雅黑" panose="020B0503020204020204" pitchFamily="34" charset="-122"/>
              </a:rPr>
              <a:t>下载，给力，点赞，人艰不拆等。</a:t>
            </a:r>
            <a:endParaRPr lang="en-US" altLang="zh-CN" sz="2400" b="0" i="0" dirty="0">
              <a:effectLst/>
              <a:latin typeface="微软雅黑" panose="020B0503020204020204" pitchFamily="34" charset="-122"/>
              <a:ea typeface="微软雅黑" panose="020B0503020204020204" pitchFamily="34" charset="-122"/>
            </a:endParaRPr>
          </a:p>
          <a:p>
            <a:pPr marL="800100" lvl="1" indent="-342900">
              <a:lnSpc>
                <a:spcPct val="130000"/>
              </a:lnSpc>
              <a:spcBef>
                <a:spcPts val="1800"/>
              </a:spcBef>
              <a:buFont typeface="Arial" panose="020B0604020202020204" pitchFamily="34" charset="0"/>
              <a:buChar char="•"/>
            </a:pPr>
            <a:r>
              <a:rPr lang="zh-CN" altLang="en-US" sz="2400" b="1" i="0" dirty="0">
                <a:effectLst/>
                <a:latin typeface="微软雅黑" panose="020B0503020204020204" pitchFamily="34" charset="-122"/>
                <a:ea typeface="微软雅黑" panose="020B0503020204020204" pitchFamily="34" charset="-122"/>
              </a:rPr>
              <a:t>命名实体 </a:t>
            </a:r>
            <a:r>
              <a:rPr lang="en-US" altLang="zh-CN" sz="2400" b="1" i="0" dirty="0">
                <a:effectLst/>
                <a:latin typeface="微软雅黑" panose="020B0503020204020204" pitchFamily="34" charset="-122"/>
                <a:ea typeface="微软雅黑" panose="020B0503020204020204" pitchFamily="34" charset="-122"/>
              </a:rPr>
              <a:t>(</a:t>
            </a:r>
            <a:r>
              <a:rPr lang="en-US" sz="2400" b="1" i="0" dirty="0">
                <a:effectLst/>
                <a:latin typeface="微软雅黑" panose="020B0503020204020204" pitchFamily="34" charset="-122"/>
                <a:ea typeface="微软雅黑" panose="020B0503020204020204" pitchFamily="34" charset="-122"/>
              </a:rPr>
              <a:t>Named Entity)</a:t>
            </a:r>
            <a:r>
              <a:rPr lang="en-US" sz="2400" b="0" i="0" dirty="0">
                <a:effectLst/>
                <a:latin typeface="微软雅黑" panose="020B0503020204020204" pitchFamily="34" charset="-122"/>
                <a:ea typeface="微软雅黑" panose="020B0503020204020204" pitchFamily="34" charset="-122"/>
              </a:rPr>
              <a:t>：</a:t>
            </a:r>
            <a:r>
              <a:rPr lang="en-US" sz="2400" dirty="0" err="1">
                <a:latin typeface="微软雅黑" panose="020B0503020204020204" pitchFamily="34" charset="-122"/>
                <a:ea typeface="微软雅黑" panose="020B0503020204020204" pitchFamily="34" charset="-122"/>
              </a:rPr>
              <a:t>人名</a:t>
            </a:r>
            <a:r>
              <a:rPr lang="zh-CN" altLang="en-US" sz="2400" dirty="0">
                <a:latin typeface="微软雅黑" panose="020B0503020204020204" pitchFamily="34" charset="-122"/>
                <a:ea typeface="微软雅黑" panose="020B0503020204020204" pitchFamily="34" charset="-122"/>
              </a:rPr>
              <a:t>、地名、机构名等；</a:t>
            </a:r>
            <a:endParaRPr lang="en-US" sz="2400" b="0" i="0" dirty="0">
              <a:effectLst/>
              <a:latin typeface="微软雅黑" panose="020B0503020204020204" pitchFamily="34" charset="-122"/>
              <a:ea typeface="微软雅黑" panose="020B0503020204020204" pitchFamily="34" charset="-122"/>
            </a:endParaRPr>
          </a:p>
          <a:p>
            <a:pPr marL="800100" lvl="1" indent="-342900">
              <a:lnSpc>
                <a:spcPct val="130000"/>
              </a:lnSpc>
              <a:spcBef>
                <a:spcPts val="1800"/>
              </a:spcBef>
              <a:buFont typeface="Arial" panose="020B0604020202020204" pitchFamily="34" charset="0"/>
              <a:buChar char="•"/>
            </a:pPr>
            <a:r>
              <a:rPr lang="zh-CN" altLang="en-US" sz="2400" b="1" i="0" dirty="0">
                <a:effectLst/>
                <a:latin typeface="微软雅黑" panose="020B0503020204020204" pitchFamily="34" charset="-122"/>
                <a:ea typeface="微软雅黑" panose="020B0503020204020204" pitchFamily="34" charset="-122"/>
              </a:rPr>
              <a:t>专业名词</a:t>
            </a:r>
            <a:r>
              <a:rPr lang="zh-CN" altLang="en-US" sz="2400" b="0" i="0" dirty="0">
                <a:effectLst/>
                <a:latin typeface="微软雅黑" panose="020B0503020204020204" pitchFamily="34" charset="-122"/>
                <a:ea typeface="微软雅黑" panose="020B0503020204020204" pitchFamily="34" charset="-122"/>
              </a:rPr>
              <a:t>：出现在专业领域的词语 </a:t>
            </a:r>
            <a:r>
              <a:rPr lang="en-US" altLang="zh-CN" sz="2400" b="0" i="0" dirty="0">
                <a:effectLst/>
                <a:latin typeface="微软雅黑" panose="020B0503020204020204" pitchFamily="34" charset="-122"/>
                <a:ea typeface="微软雅黑" panose="020B0503020204020204" pitchFamily="34" charset="-122"/>
              </a:rPr>
              <a:t>(</a:t>
            </a:r>
            <a:r>
              <a:rPr lang="zh-CN" altLang="en-US" sz="2400" b="0" i="0" dirty="0">
                <a:effectLst/>
                <a:latin typeface="微软雅黑" panose="020B0503020204020204" pitchFamily="34" charset="-122"/>
                <a:ea typeface="微软雅黑" panose="020B0503020204020204" pitchFamily="34" charset="-122"/>
              </a:rPr>
              <a:t>例如</a:t>
            </a:r>
            <a:r>
              <a:rPr lang="en-US" altLang="zh-CN" sz="2400" b="0" i="0" dirty="0">
                <a:effectLst/>
                <a:latin typeface="微软雅黑" panose="020B0503020204020204" pitchFamily="34" charset="-122"/>
                <a:ea typeface="微软雅黑" panose="020B0503020204020204" pitchFamily="34" charset="-122"/>
              </a:rPr>
              <a:t>: </a:t>
            </a:r>
            <a:r>
              <a:rPr lang="zh-CN" altLang="en-US" sz="2400" b="0" i="0" dirty="0">
                <a:effectLst/>
                <a:latin typeface="微软雅黑" panose="020B0503020204020204" pitchFamily="34" charset="-122"/>
                <a:ea typeface="微软雅黑" panose="020B0503020204020204" pitchFamily="34" charset="-122"/>
              </a:rPr>
              <a:t>偶氮二甲酸二乙酯，胞质溶胶</a:t>
            </a:r>
            <a:r>
              <a:rPr lang="en-US" altLang="zh-CN" sz="2400" b="0" i="0" dirty="0">
                <a:effectLst/>
                <a:latin typeface="微软雅黑" panose="020B0503020204020204" pitchFamily="34" charset="-122"/>
                <a:ea typeface="微软雅黑" panose="020B0503020204020204" pitchFamily="34" charset="-122"/>
              </a:rPr>
              <a:t>);</a:t>
            </a:r>
          </a:p>
          <a:p>
            <a:pPr marL="800100" lvl="1" indent="-342900">
              <a:lnSpc>
                <a:spcPct val="130000"/>
              </a:lnSpc>
              <a:spcBef>
                <a:spcPts val="1800"/>
              </a:spcBef>
              <a:buFont typeface="Arial" panose="020B0604020202020204" pitchFamily="34" charset="0"/>
              <a:buChar char="•"/>
            </a:pPr>
            <a:r>
              <a:rPr lang="zh-CN" altLang="en-US" sz="2400" b="1" i="0" dirty="0">
                <a:effectLst/>
                <a:latin typeface="微软雅黑" panose="020B0503020204020204" pitchFamily="34" charset="-122"/>
                <a:ea typeface="微软雅黑" panose="020B0503020204020204" pitchFamily="34" charset="-122"/>
              </a:rPr>
              <a:t>其他专有名词</a:t>
            </a:r>
            <a:r>
              <a:rPr lang="zh-CN" altLang="en-US" sz="2400" b="0" i="0" dirty="0">
                <a:effectLst/>
                <a:latin typeface="微软雅黑" panose="020B0503020204020204" pitchFamily="34" charset="-122"/>
                <a:ea typeface="微软雅黑" panose="020B0503020204020204" pitchFamily="34" charset="-122"/>
              </a:rPr>
              <a:t>：新出现的产品名、电影名、书籍名等。</a:t>
            </a:r>
            <a:endParaRPr lang="zh-CN" altLang="en-US" sz="2400" dirty="0">
              <a:effectLst/>
              <a:latin typeface="微软雅黑" panose="020B0503020204020204" pitchFamily="34" charset="-122"/>
              <a:ea typeface="微软雅黑" panose="020B0503020204020204" pitchFamily="34" charset="-122"/>
            </a:endParaRPr>
          </a:p>
        </p:txBody>
      </p:sp>
      <p:sp>
        <p:nvSpPr>
          <p:cNvPr id="6" name="平行四边形 6"/>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2.3.1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p:cNvSpPr>
            <a:spLocks noChangeArrowheads="1"/>
          </p:cNvSpPr>
          <p:nvPr/>
        </p:nvSpPr>
        <p:spPr bwMode="auto">
          <a:xfrm>
            <a:off x="1211281" y="406400"/>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中文分词概述</a:t>
            </a:r>
          </a:p>
        </p:txBody>
      </p:sp>
      <p:grpSp>
        <p:nvGrpSpPr>
          <p:cNvPr id="10" name="组合 11"/>
          <p:cNvGrpSpPr/>
          <p:nvPr/>
        </p:nvGrpSpPr>
        <p:grpSpPr bwMode="auto">
          <a:xfrm>
            <a:off x="11480800" y="479425"/>
            <a:ext cx="333375" cy="333375"/>
            <a:chOff x="0" y="0"/>
            <a:chExt cx="449943" cy="449943"/>
          </a:xfrm>
        </p:grpSpPr>
        <p:sp>
          <p:nvSpPr>
            <p:cNvPr id="11" name="椭圆 9"/>
            <p:cNvSpPr>
              <a:spLocks noChangeArrowheads="1"/>
            </p:cNvSpPr>
            <p:nvPr/>
          </p:nvSpPr>
          <p:spPr bwMode="auto">
            <a:xfrm>
              <a:off x="0" y="0"/>
              <a:ext cx="449943" cy="449943"/>
            </a:xfrm>
            <a:prstGeom prst="ellipse">
              <a:avLst/>
            </a:prstGeom>
            <a:noFill/>
            <a:ln w="28575">
              <a:solidFill>
                <a:schemeClr val="bg1"/>
              </a:solidFill>
              <a:rou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4" name="TextBox 3"/>
          <p:cNvSpPr txBox="1"/>
          <p:nvPr/>
        </p:nvSpPr>
        <p:spPr>
          <a:xfrm>
            <a:off x="382587" y="5700447"/>
            <a:ext cx="10774672" cy="1005788"/>
          </a:xfrm>
          <a:prstGeom prst="rect">
            <a:avLst/>
          </a:prstGeom>
          <a:noFill/>
        </p:spPr>
        <p:txBody>
          <a:bodyPr wrap="square">
            <a:spAutoFit/>
          </a:bodyPr>
          <a:lstStyle/>
          <a:p>
            <a:pPr>
              <a:lnSpc>
                <a:spcPct val="130000"/>
              </a:lnSpc>
            </a:pPr>
            <a:r>
              <a:rPr lang="zh-CN" altLang="en-US" sz="2400" b="0" i="0" dirty="0">
                <a:effectLst/>
                <a:latin typeface="微软雅黑" panose="020B0503020204020204" pitchFamily="34" charset="-122"/>
                <a:ea typeface="微软雅黑" panose="020B0503020204020204" pitchFamily="34" charset="-122"/>
              </a:rPr>
              <a:t>宗成庆教授在新闻领域的语料也进行了分词错误分析，结果发现未登录词造成的分词错误超过 </a:t>
            </a:r>
            <a:r>
              <a:rPr lang="en-US" altLang="zh-CN" sz="2400" b="1" i="0" dirty="0">
                <a:effectLst/>
                <a:latin typeface="微软雅黑" panose="020B0503020204020204" pitchFamily="34" charset="-122"/>
                <a:ea typeface="微软雅黑" panose="020B0503020204020204" pitchFamily="34" charset="-122"/>
              </a:rPr>
              <a:t>98%</a:t>
            </a:r>
            <a:endParaRPr lang="en-US" sz="2400" b="1" dirty="0">
              <a:latin typeface="微软雅黑" panose="020B0503020204020204" pitchFamily="34" charset="-122"/>
              <a:ea typeface="微软雅黑" panose="020B0503020204020204" pitchFamily="34" charset="-122"/>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65717F2-DE62-A445-9F03-50055757659A}" type="slidenum">
              <a:rPr lang="zh-CN" altLang="en-US" smtClean="0"/>
              <a:t>42</a:t>
            </a:fld>
            <a:endParaRPr lang="zh-CN" altLang="en-US"/>
          </a:p>
        </p:txBody>
      </p:sp>
      <p:sp>
        <p:nvSpPr>
          <p:cNvPr id="13" name="TextBox 12"/>
          <p:cNvSpPr txBox="1"/>
          <p:nvPr/>
        </p:nvSpPr>
        <p:spPr>
          <a:xfrm>
            <a:off x="382587" y="957262"/>
            <a:ext cx="11195049" cy="1718163"/>
          </a:xfrm>
          <a:prstGeom prst="rect">
            <a:avLst/>
          </a:prstGeom>
          <a:noFill/>
        </p:spPr>
        <p:txBody>
          <a:bodyPr wrap="square">
            <a:spAutoFit/>
          </a:bodyPr>
          <a:lstStyle/>
          <a:p>
            <a:pPr>
              <a:lnSpc>
                <a:spcPct val="130000"/>
              </a:lnSpc>
              <a:spcBef>
                <a:spcPts val="600"/>
              </a:spcBef>
            </a:pPr>
            <a:r>
              <a:rPr lang="zh-CN" altLang="en-US" sz="2800" b="1" dirty="0">
                <a:latin typeface="微软雅黑" panose="020B0503020204020204" pitchFamily="34" charset="-122"/>
                <a:ea typeface="微软雅黑" panose="020B0503020204020204" pitchFamily="34" charset="-122"/>
              </a:rPr>
              <a:t>最大匹配</a:t>
            </a:r>
            <a:r>
              <a:rPr lang="zh-CN" altLang="en-US" sz="2800" dirty="0">
                <a:latin typeface="微软雅黑" panose="020B0503020204020204" pitchFamily="34" charset="-122"/>
                <a:ea typeface="微软雅黑" panose="020B0503020204020204" pitchFamily="34" charset="-122"/>
              </a:rPr>
              <a:t>（</a:t>
            </a:r>
            <a:r>
              <a:rPr lang="en-US" altLang="zh-CN" sz="2800" dirty="0">
                <a:latin typeface="微软雅黑" panose="020B0503020204020204" pitchFamily="34" charset="-122"/>
                <a:ea typeface="微软雅黑" panose="020B0503020204020204" pitchFamily="34" charset="-122"/>
              </a:rPr>
              <a:t>Maximum Matching</a:t>
            </a:r>
            <a:r>
              <a:rPr lang="zh-CN" altLang="en-US" sz="2800" dirty="0">
                <a:latin typeface="微软雅黑" panose="020B0503020204020204" pitchFamily="34" charset="-122"/>
                <a:ea typeface="微软雅黑" panose="020B0503020204020204" pitchFamily="34" charset="-122"/>
              </a:rPr>
              <a:t>）分词算法主要包含前向最大匹配，后向最大匹配以及双向最大匹配等三类。这些算法试图根据给定的词典，利用贪心搜索策略找到分词方案。</a:t>
            </a:r>
            <a:endParaRPr lang="en-US" altLang="zh-CN" sz="2800" dirty="0">
              <a:latin typeface="微软雅黑" panose="020B0503020204020204" pitchFamily="34" charset="-122"/>
              <a:ea typeface="微软雅黑" panose="020B0503020204020204" pitchFamily="34" charset="-122"/>
            </a:endParaRPr>
          </a:p>
        </p:txBody>
      </p:sp>
      <p:sp>
        <p:nvSpPr>
          <p:cNvPr id="6" name="平行四边形 6"/>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2.3.2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p:cNvSpPr>
            <a:spLocks noChangeArrowheads="1"/>
          </p:cNvSpPr>
          <p:nvPr/>
        </p:nvSpPr>
        <p:spPr bwMode="auto">
          <a:xfrm>
            <a:off x="1211281" y="406400"/>
            <a:ext cx="357020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基于最大匹配的中文分词</a:t>
            </a:r>
          </a:p>
        </p:txBody>
      </p:sp>
      <p:grpSp>
        <p:nvGrpSpPr>
          <p:cNvPr id="10" name="组合 11"/>
          <p:cNvGrpSpPr/>
          <p:nvPr/>
        </p:nvGrpSpPr>
        <p:grpSpPr bwMode="auto">
          <a:xfrm>
            <a:off x="11480800" y="479425"/>
            <a:ext cx="333375" cy="333375"/>
            <a:chOff x="0" y="0"/>
            <a:chExt cx="449943" cy="449943"/>
          </a:xfrm>
        </p:grpSpPr>
        <p:sp>
          <p:nvSpPr>
            <p:cNvPr id="11" name="椭圆 9"/>
            <p:cNvSpPr>
              <a:spLocks noChangeArrowheads="1"/>
            </p:cNvSpPr>
            <p:nvPr/>
          </p:nvSpPr>
          <p:spPr bwMode="auto">
            <a:xfrm>
              <a:off x="0" y="0"/>
              <a:ext cx="449943" cy="449943"/>
            </a:xfrm>
            <a:prstGeom prst="ellipse">
              <a:avLst/>
            </a:prstGeom>
            <a:noFill/>
            <a:ln w="28575">
              <a:solidFill>
                <a:schemeClr val="bg1"/>
              </a:solidFill>
              <a:rou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pic>
        <p:nvPicPr>
          <p:cNvPr id="3" name="Picture 2"/>
          <p:cNvPicPr>
            <a:picLocks noChangeAspect="1"/>
          </p:cNvPicPr>
          <p:nvPr/>
        </p:nvPicPr>
        <p:blipFill>
          <a:blip r:embed="rId3"/>
          <a:stretch>
            <a:fillRect/>
          </a:stretch>
        </p:blipFill>
        <p:spPr>
          <a:xfrm>
            <a:off x="2513011" y="2718287"/>
            <a:ext cx="6934200" cy="4021164"/>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65717F2-DE62-A445-9F03-50055757659A}" type="slidenum">
              <a:rPr lang="zh-CN" altLang="en-US" smtClean="0"/>
              <a:t>43</a:t>
            </a:fld>
            <a:endParaRPr lang="zh-CN" altLang="en-US"/>
          </a:p>
        </p:txBody>
      </p:sp>
      <p:sp>
        <p:nvSpPr>
          <p:cNvPr id="13" name="TextBox 12"/>
          <p:cNvSpPr txBox="1"/>
          <p:nvPr/>
        </p:nvSpPr>
        <p:spPr>
          <a:xfrm>
            <a:off x="382587" y="957262"/>
            <a:ext cx="11195049" cy="1162754"/>
          </a:xfrm>
          <a:prstGeom prst="rect">
            <a:avLst/>
          </a:prstGeom>
          <a:noFill/>
        </p:spPr>
        <p:txBody>
          <a:bodyPr wrap="square">
            <a:spAutoFit/>
          </a:bodyPr>
          <a:lstStyle/>
          <a:p>
            <a:pPr>
              <a:lnSpc>
                <a:spcPct val="130000"/>
              </a:lnSpc>
              <a:spcBef>
                <a:spcPts val="600"/>
              </a:spcBef>
            </a:pPr>
            <a:r>
              <a:rPr lang="zh-CN" altLang="en-US" sz="2800" dirty="0">
                <a:latin typeface="微软雅黑" panose="020B0503020204020204" pitchFamily="34" charset="-122"/>
                <a:ea typeface="微软雅黑" panose="020B0503020204020204" pitchFamily="34" charset="-122"/>
              </a:rPr>
              <a:t>将分词过程转换为</a:t>
            </a:r>
            <a:r>
              <a:rPr lang="zh-CN" altLang="en-US" sz="2800" b="1" dirty="0">
                <a:latin typeface="微软雅黑" panose="020B0503020204020204" pitchFamily="34" charset="-122"/>
                <a:ea typeface="微软雅黑" panose="020B0503020204020204" pitchFamily="34" charset="-122"/>
              </a:rPr>
              <a:t>对字的分类</a:t>
            </a:r>
            <a:r>
              <a:rPr lang="zh-CN" altLang="en-US" sz="2800" dirty="0">
                <a:latin typeface="微软雅黑" panose="020B0503020204020204" pitchFamily="34" charset="-122"/>
                <a:ea typeface="微软雅黑" panose="020B0503020204020204" pitchFamily="34" charset="-122"/>
              </a:rPr>
              <a:t>问题</a:t>
            </a:r>
            <a:endParaRPr lang="en-US" altLang="zh-CN" sz="2800" dirty="0">
              <a:latin typeface="微软雅黑" panose="020B0503020204020204" pitchFamily="34" charset="-122"/>
              <a:ea typeface="微软雅黑" panose="020B0503020204020204" pitchFamily="34" charset="-122"/>
            </a:endParaRPr>
          </a:p>
          <a:p>
            <a:pPr marL="914400" lvl="1" indent="-457200">
              <a:lnSpc>
                <a:spcPct val="130000"/>
              </a:lnSpc>
              <a:spcBef>
                <a:spcPts val="600"/>
              </a:spcBef>
              <a:buFont typeface="Arial" panose="020B0604020202020204" pitchFamily="34" charset="0"/>
              <a:buChar char="•"/>
            </a:pPr>
            <a:r>
              <a:rPr lang="zh-CN" altLang="en-US" sz="2400" b="0" i="0" dirty="0">
                <a:effectLst/>
                <a:latin typeface="微软雅黑" panose="020B0503020204020204" pitchFamily="34" charset="-122"/>
                <a:ea typeface="微软雅黑" panose="020B0503020204020204" pitchFamily="34" charset="-122"/>
              </a:rPr>
              <a:t>对于输入句子中的每一个字 </a:t>
            </a:r>
            <a:r>
              <a:rPr lang="en-US" sz="2400" b="0" i="0" dirty="0">
                <a:effectLst/>
                <a:latin typeface="微软雅黑" panose="020B0503020204020204" pitchFamily="34" charset="-122"/>
                <a:ea typeface="微软雅黑" panose="020B0503020204020204" pitchFamily="34" charset="-122"/>
              </a:rPr>
              <a:t>c</a:t>
            </a:r>
            <a:r>
              <a:rPr lang="en-US" sz="2400" b="0" i="0" baseline="-25000" dirty="0">
                <a:effectLst/>
                <a:latin typeface="微软雅黑" panose="020B0503020204020204" pitchFamily="34" charset="-122"/>
                <a:ea typeface="微软雅黑" panose="020B0503020204020204" pitchFamily="34" charset="-122"/>
              </a:rPr>
              <a:t>i</a:t>
            </a:r>
            <a:r>
              <a:rPr lang="en-US" sz="2400" b="0" i="0" dirty="0">
                <a:effectLst/>
                <a:latin typeface="微软雅黑" panose="020B0503020204020204" pitchFamily="34" charset="-122"/>
                <a:ea typeface="微软雅黑" panose="020B0503020204020204" pitchFamily="34" charset="-122"/>
              </a:rPr>
              <a:t>，</a:t>
            </a:r>
            <a:r>
              <a:rPr lang="zh-CN" altLang="en-US" sz="2400" b="0" i="0" dirty="0">
                <a:effectLst/>
                <a:latin typeface="微软雅黑" panose="020B0503020204020204" pitchFamily="34" charset="-122"/>
                <a:ea typeface="微软雅黑" panose="020B0503020204020204" pitchFamily="34" charset="-122"/>
              </a:rPr>
              <a:t>根据它在分词结果中的位置赋予不同的标签</a:t>
            </a:r>
            <a:endParaRPr lang="en-US" altLang="zh-CN" sz="2400" b="0" i="0" dirty="0">
              <a:effectLst/>
              <a:latin typeface="微软雅黑" panose="020B0503020204020204" pitchFamily="34" charset="-122"/>
              <a:ea typeface="微软雅黑" panose="020B0503020204020204" pitchFamily="34" charset="-122"/>
            </a:endParaRPr>
          </a:p>
        </p:txBody>
      </p:sp>
      <p:sp>
        <p:nvSpPr>
          <p:cNvPr id="6" name="平行四边形 6"/>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2.3.3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p:cNvSpPr>
            <a:spLocks noChangeArrowheads="1"/>
          </p:cNvSpPr>
          <p:nvPr/>
        </p:nvSpPr>
        <p:spPr bwMode="auto">
          <a:xfrm>
            <a:off x="1211281" y="406400"/>
            <a:ext cx="483978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基于线性链条件随机场的中文分词</a:t>
            </a:r>
          </a:p>
        </p:txBody>
      </p:sp>
      <p:grpSp>
        <p:nvGrpSpPr>
          <p:cNvPr id="10" name="组合 11"/>
          <p:cNvGrpSpPr/>
          <p:nvPr/>
        </p:nvGrpSpPr>
        <p:grpSpPr bwMode="auto">
          <a:xfrm>
            <a:off x="11480800" y="479425"/>
            <a:ext cx="333375" cy="333375"/>
            <a:chOff x="0" y="0"/>
            <a:chExt cx="449943" cy="449943"/>
          </a:xfrm>
        </p:grpSpPr>
        <p:sp>
          <p:nvSpPr>
            <p:cNvPr id="11" name="椭圆 9"/>
            <p:cNvSpPr>
              <a:spLocks noChangeArrowheads="1"/>
            </p:cNvSpPr>
            <p:nvPr/>
          </p:nvSpPr>
          <p:spPr bwMode="auto">
            <a:xfrm>
              <a:off x="0" y="0"/>
              <a:ext cx="449943" cy="449943"/>
            </a:xfrm>
            <a:prstGeom prst="ellipse">
              <a:avLst/>
            </a:prstGeom>
            <a:noFill/>
            <a:ln w="28575">
              <a:solidFill>
                <a:schemeClr val="bg1"/>
              </a:solidFill>
              <a:rou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5" name="TextBox 4"/>
          <p:cNvSpPr txBox="1"/>
          <p:nvPr/>
        </p:nvSpPr>
        <p:spPr>
          <a:xfrm>
            <a:off x="1348441" y="2567024"/>
            <a:ext cx="8633759" cy="525657"/>
          </a:xfrm>
          <a:prstGeom prst="rect">
            <a:avLst/>
          </a:prstGeom>
          <a:noFill/>
        </p:spPr>
        <p:txBody>
          <a:bodyPr wrap="square">
            <a:spAutoFit/>
          </a:bodyPr>
          <a:lstStyle/>
          <a:p>
            <a:pPr>
              <a:lnSpc>
                <a:spcPct val="130000"/>
              </a:lnSpc>
              <a:spcBef>
                <a:spcPts val="600"/>
              </a:spcBef>
            </a:pPr>
            <a:r>
              <a:rPr lang="zh-CN" altLang="en-US" sz="2400" dirty="0">
                <a:latin typeface="微软雅黑" panose="020B0503020204020204" pitchFamily="34" charset="-122"/>
                <a:ea typeface="微软雅黑" panose="020B0503020204020204" pitchFamily="34" charset="-122"/>
              </a:rPr>
              <a:t>开始（</a:t>
            </a:r>
            <a:r>
              <a:rPr lang="en-US" altLang="zh-CN" sz="2400" dirty="0">
                <a:latin typeface="微软雅黑" panose="020B0503020204020204" pitchFamily="34" charset="-122"/>
                <a:ea typeface="微软雅黑" panose="020B0503020204020204" pitchFamily="34" charset="-122"/>
              </a:rPr>
              <a:t>B</a:t>
            </a:r>
            <a:r>
              <a:rPr lang="zh-CN" altLang="en-US" sz="2400" dirty="0">
                <a:latin typeface="微软雅黑" panose="020B0503020204020204" pitchFamily="34" charset="-122"/>
                <a:ea typeface="微软雅黑" panose="020B0503020204020204" pitchFamily="34" charset="-122"/>
              </a:rPr>
              <a:t>）、中间（</a:t>
            </a:r>
            <a:r>
              <a:rPr lang="en-US" altLang="zh-CN" sz="2400" dirty="0">
                <a:latin typeface="微软雅黑" panose="020B0503020204020204" pitchFamily="34" charset="-122"/>
                <a:ea typeface="微软雅黑" panose="020B0503020204020204" pitchFamily="34" charset="-122"/>
              </a:rPr>
              <a:t>I</a:t>
            </a:r>
            <a:r>
              <a:rPr lang="zh-CN" altLang="en-US" sz="2400" dirty="0">
                <a:latin typeface="微软雅黑" panose="020B0503020204020204" pitchFamily="34" charset="-122"/>
                <a:ea typeface="微软雅黑" panose="020B0503020204020204" pitchFamily="34" charset="-122"/>
              </a:rPr>
              <a:t>）、结尾（</a:t>
            </a:r>
            <a:r>
              <a:rPr lang="en-US" altLang="zh-CN" sz="2400" dirty="0">
                <a:latin typeface="微软雅黑" panose="020B0503020204020204" pitchFamily="34" charset="-122"/>
                <a:ea typeface="微软雅黑" panose="020B0503020204020204" pitchFamily="34" charset="-122"/>
              </a:rPr>
              <a:t>E</a:t>
            </a:r>
            <a:r>
              <a:rPr lang="zh-CN" altLang="en-US" sz="2400" dirty="0">
                <a:latin typeface="微软雅黑" panose="020B0503020204020204" pitchFamily="34" charset="-122"/>
                <a:ea typeface="微软雅黑" panose="020B0503020204020204" pitchFamily="34" charset="-122"/>
              </a:rPr>
              <a:t>）以及单独成词（</a:t>
            </a:r>
            <a:r>
              <a:rPr lang="en-US" altLang="zh-CN" sz="2400" dirty="0">
                <a:latin typeface="微软雅黑" panose="020B0503020204020204" pitchFamily="34" charset="-122"/>
                <a:ea typeface="微软雅黑" panose="020B0503020204020204" pitchFamily="34" charset="-122"/>
              </a:rPr>
              <a:t>S</a:t>
            </a:r>
            <a:r>
              <a:rPr lang="zh-CN" altLang="en-US" sz="2400" dirty="0">
                <a:latin typeface="微软雅黑" panose="020B0503020204020204" pitchFamily="34" charset="-122"/>
                <a:ea typeface="微软雅黑" panose="020B0503020204020204" pitchFamily="34" charset="-122"/>
              </a:rPr>
              <a:t>）</a:t>
            </a:r>
            <a:endParaRPr lang="en-US" altLang="zh-CN" sz="2400" dirty="0">
              <a:latin typeface="微软雅黑" panose="020B0503020204020204" pitchFamily="34" charset="-122"/>
              <a:ea typeface="微软雅黑" panose="020B0503020204020204" pitchFamily="34" charset="-122"/>
            </a:endParaRPr>
          </a:p>
        </p:txBody>
      </p:sp>
      <p:sp>
        <p:nvSpPr>
          <p:cNvPr id="15" name="TextBox 14"/>
          <p:cNvSpPr txBox="1"/>
          <p:nvPr/>
        </p:nvSpPr>
        <p:spPr>
          <a:xfrm>
            <a:off x="382587" y="3571907"/>
            <a:ext cx="11565573" cy="2337435"/>
          </a:xfrm>
          <a:prstGeom prst="rect">
            <a:avLst/>
          </a:prstGeom>
          <a:noFill/>
        </p:spPr>
        <p:txBody>
          <a:bodyPr wrap="square">
            <a:spAutoFit/>
          </a:bodyPr>
          <a:lstStyle/>
          <a:p>
            <a:pPr>
              <a:lnSpc>
                <a:spcPct val="150000"/>
              </a:lnSpc>
            </a:pPr>
            <a:r>
              <a:rPr lang="zh-CN" altLang="en-US" sz="2800" i="0" dirty="0">
                <a:effectLst/>
                <a:latin typeface="微软雅黑" panose="020B0503020204020204" pitchFamily="34" charset="-122"/>
                <a:ea typeface="微软雅黑" panose="020B0503020204020204" pitchFamily="34" charset="-122"/>
              </a:rPr>
              <a:t>例如：</a:t>
            </a:r>
            <a:endParaRPr lang="en-US" altLang="zh-CN" sz="2800" i="0" dirty="0">
              <a:effectLst/>
              <a:latin typeface="微软雅黑" panose="020B0503020204020204" pitchFamily="34" charset="-122"/>
              <a:ea typeface="微软雅黑" panose="020B0503020204020204" pitchFamily="34" charset="-122"/>
            </a:endParaRPr>
          </a:p>
          <a:p>
            <a:pPr>
              <a:lnSpc>
                <a:spcPct val="150000"/>
              </a:lnSpc>
            </a:pPr>
            <a:r>
              <a:rPr lang="zh-CN" altLang="en-US" sz="2400" b="0" i="0" dirty="0">
                <a:effectLst/>
                <a:latin typeface="Times New Roman" panose="02020603050405020304" pitchFamily="18" charset="0"/>
              </a:rPr>
              <a:t>输入句子：他是研究生物化学的一位科学家。</a:t>
            </a:r>
            <a:br>
              <a:rPr lang="zh-CN" altLang="en-US" sz="2400" dirty="0"/>
            </a:br>
            <a:r>
              <a:rPr lang="zh-CN" altLang="en-US" sz="2400" b="0" i="0" dirty="0">
                <a:effectLst/>
                <a:latin typeface="Times New Roman" panose="02020603050405020304" pitchFamily="18" charset="0"/>
              </a:rPr>
              <a:t>分词结果：他 </a:t>
            </a:r>
            <a:r>
              <a:rPr lang="en-US" altLang="zh-CN" sz="2400" b="0" i="0" dirty="0">
                <a:effectLst/>
                <a:latin typeface="Times New Roman" panose="02020603050405020304" pitchFamily="18" charset="0"/>
              </a:rPr>
              <a:t>| </a:t>
            </a:r>
            <a:r>
              <a:rPr lang="zh-CN" altLang="en-US" sz="2400" b="0" i="0" dirty="0">
                <a:effectLst/>
                <a:latin typeface="Times New Roman" panose="02020603050405020304" pitchFamily="18" charset="0"/>
              </a:rPr>
              <a:t>是 </a:t>
            </a:r>
            <a:r>
              <a:rPr lang="en-US" altLang="zh-CN" sz="2400" b="0" i="0" dirty="0">
                <a:effectLst/>
                <a:latin typeface="Times New Roman" panose="02020603050405020304" pitchFamily="18" charset="0"/>
              </a:rPr>
              <a:t>| </a:t>
            </a:r>
            <a:r>
              <a:rPr lang="zh-CN" altLang="en-US" sz="2400" b="0" i="0" dirty="0">
                <a:effectLst/>
                <a:latin typeface="Times New Roman" panose="02020603050405020304" pitchFamily="18" charset="0"/>
              </a:rPr>
              <a:t>研究 </a:t>
            </a:r>
            <a:r>
              <a:rPr lang="en-US" altLang="zh-CN" sz="2400" b="0" i="0" dirty="0">
                <a:effectLst/>
                <a:latin typeface="Times New Roman" panose="02020603050405020304" pitchFamily="18" charset="0"/>
              </a:rPr>
              <a:t>| </a:t>
            </a:r>
            <a:r>
              <a:rPr lang="zh-CN" altLang="en-US" sz="2400" b="0" i="0" dirty="0">
                <a:effectLst/>
                <a:latin typeface="Times New Roman" panose="02020603050405020304" pitchFamily="18" charset="0"/>
              </a:rPr>
              <a:t>生物化学 </a:t>
            </a:r>
            <a:r>
              <a:rPr lang="en-US" altLang="zh-CN" sz="2400" b="0" i="0" dirty="0">
                <a:effectLst/>
                <a:latin typeface="Times New Roman" panose="02020603050405020304" pitchFamily="18" charset="0"/>
              </a:rPr>
              <a:t>| </a:t>
            </a:r>
            <a:r>
              <a:rPr lang="zh-CN" altLang="en-US" sz="2400" b="0" i="0" dirty="0">
                <a:effectLst/>
                <a:latin typeface="Times New Roman" panose="02020603050405020304" pitchFamily="18" charset="0"/>
              </a:rPr>
              <a:t>的 </a:t>
            </a:r>
            <a:r>
              <a:rPr lang="en-US" altLang="zh-CN" sz="2400" b="0" i="0" dirty="0">
                <a:effectLst/>
                <a:latin typeface="Times New Roman" panose="02020603050405020304" pitchFamily="18" charset="0"/>
              </a:rPr>
              <a:t>| </a:t>
            </a:r>
            <a:r>
              <a:rPr lang="zh-CN" altLang="en-US" sz="2400" b="0" i="0" dirty="0">
                <a:effectLst/>
                <a:latin typeface="Times New Roman" panose="02020603050405020304" pitchFamily="18" charset="0"/>
              </a:rPr>
              <a:t>一 </a:t>
            </a:r>
            <a:r>
              <a:rPr lang="en-US" altLang="zh-CN" sz="2400" b="0" i="0" dirty="0">
                <a:effectLst/>
                <a:latin typeface="Times New Roman" panose="02020603050405020304" pitchFamily="18" charset="0"/>
              </a:rPr>
              <a:t>| </a:t>
            </a:r>
            <a:r>
              <a:rPr lang="zh-CN" altLang="en-US" sz="2400" b="0" i="0" dirty="0">
                <a:effectLst/>
                <a:latin typeface="Times New Roman" panose="02020603050405020304" pitchFamily="18" charset="0"/>
              </a:rPr>
              <a:t>位 </a:t>
            </a:r>
            <a:r>
              <a:rPr lang="en-US" altLang="zh-CN" sz="2400" b="0" i="0" dirty="0">
                <a:effectLst/>
                <a:latin typeface="Times New Roman" panose="02020603050405020304" pitchFamily="18" charset="0"/>
              </a:rPr>
              <a:t>| </a:t>
            </a:r>
            <a:r>
              <a:rPr lang="zh-CN" altLang="en-US" sz="2400" b="0" i="0" dirty="0">
                <a:effectLst/>
                <a:latin typeface="Times New Roman" panose="02020603050405020304" pitchFamily="18" charset="0"/>
              </a:rPr>
              <a:t>科学家 </a:t>
            </a:r>
            <a:r>
              <a:rPr lang="en-US" altLang="zh-CN" sz="2400" b="0" i="0" dirty="0">
                <a:effectLst/>
                <a:latin typeface="Times New Roman" panose="02020603050405020304" pitchFamily="18" charset="0"/>
              </a:rPr>
              <a:t>|</a:t>
            </a:r>
            <a:r>
              <a:rPr lang="zh-CN" altLang="en-US" sz="2400" b="0" i="0" dirty="0">
                <a:effectLst/>
                <a:latin typeface="Times New Roman" panose="02020603050405020304" pitchFamily="18" charset="0"/>
              </a:rPr>
              <a:t>。</a:t>
            </a:r>
            <a:br>
              <a:rPr lang="zh-CN" altLang="en-US" sz="2400" dirty="0"/>
            </a:br>
            <a:r>
              <a:rPr lang="zh-CN" altLang="en-US" sz="2400" b="0" i="0" dirty="0">
                <a:effectLst/>
                <a:latin typeface="Times New Roman" panose="02020603050405020304" pitchFamily="18" charset="0"/>
              </a:rPr>
              <a:t>对应标记：他</a:t>
            </a:r>
            <a:r>
              <a:rPr lang="en-US" altLang="zh-CN" sz="2400" b="0" i="0" dirty="0">
                <a:effectLst/>
                <a:latin typeface="Times New Roman" panose="02020603050405020304" pitchFamily="18" charset="0"/>
              </a:rPr>
              <a:t>/</a:t>
            </a:r>
            <a:r>
              <a:rPr lang="en-US" sz="2400" b="0" i="0" dirty="0">
                <a:effectLst/>
                <a:latin typeface="Times New Roman" panose="02020603050405020304" pitchFamily="18" charset="0"/>
              </a:rPr>
              <a:t>S </a:t>
            </a:r>
            <a:r>
              <a:rPr lang="zh-CN" altLang="en-US" sz="2400" b="0" i="0" dirty="0">
                <a:effectLst/>
                <a:latin typeface="Times New Roman" panose="02020603050405020304" pitchFamily="18" charset="0"/>
              </a:rPr>
              <a:t>是</a:t>
            </a:r>
            <a:r>
              <a:rPr lang="en-US" altLang="zh-CN" sz="2400" b="0" i="0" dirty="0">
                <a:effectLst/>
                <a:latin typeface="Times New Roman" panose="02020603050405020304" pitchFamily="18" charset="0"/>
              </a:rPr>
              <a:t>/</a:t>
            </a:r>
            <a:r>
              <a:rPr lang="en-US" sz="2400" b="0" i="0" dirty="0">
                <a:effectLst/>
                <a:latin typeface="Times New Roman" panose="02020603050405020304" pitchFamily="18" charset="0"/>
              </a:rPr>
              <a:t>S </a:t>
            </a:r>
            <a:r>
              <a:rPr lang="zh-CN" altLang="en-US" sz="2400" b="0" i="0" dirty="0">
                <a:effectLst/>
                <a:latin typeface="Times New Roman" panose="02020603050405020304" pitchFamily="18" charset="0"/>
              </a:rPr>
              <a:t>研</a:t>
            </a:r>
            <a:r>
              <a:rPr lang="en-US" altLang="zh-CN" sz="2400" b="0" i="0" dirty="0">
                <a:effectLst/>
                <a:latin typeface="Times New Roman" panose="02020603050405020304" pitchFamily="18" charset="0"/>
              </a:rPr>
              <a:t>/</a:t>
            </a:r>
            <a:r>
              <a:rPr lang="en-US" sz="2400" b="0" i="0" dirty="0">
                <a:effectLst/>
                <a:latin typeface="Times New Roman" panose="02020603050405020304" pitchFamily="18" charset="0"/>
              </a:rPr>
              <a:t>B </a:t>
            </a:r>
            <a:r>
              <a:rPr lang="zh-CN" altLang="en-US" sz="2400" b="0" i="0" dirty="0">
                <a:effectLst/>
                <a:latin typeface="Times New Roman" panose="02020603050405020304" pitchFamily="18" charset="0"/>
              </a:rPr>
              <a:t>究</a:t>
            </a:r>
            <a:r>
              <a:rPr lang="en-US" altLang="zh-CN" sz="2400" b="0" i="0" dirty="0">
                <a:effectLst/>
                <a:latin typeface="Times New Roman" panose="02020603050405020304" pitchFamily="18" charset="0"/>
              </a:rPr>
              <a:t>/</a:t>
            </a:r>
            <a:r>
              <a:rPr lang="en-US" sz="2400" b="0" i="0" dirty="0">
                <a:effectLst/>
                <a:latin typeface="Times New Roman" panose="02020603050405020304" pitchFamily="18" charset="0"/>
              </a:rPr>
              <a:t>E </a:t>
            </a:r>
            <a:r>
              <a:rPr lang="zh-CN" altLang="en-US" sz="2400" b="0" i="0" dirty="0">
                <a:effectLst/>
                <a:latin typeface="Times New Roman" panose="02020603050405020304" pitchFamily="18" charset="0"/>
              </a:rPr>
              <a:t>生</a:t>
            </a:r>
            <a:r>
              <a:rPr lang="en-US" altLang="zh-CN" sz="2400" b="0" i="0" dirty="0">
                <a:effectLst/>
                <a:latin typeface="Times New Roman" panose="02020603050405020304" pitchFamily="18" charset="0"/>
              </a:rPr>
              <a:t>/</a:t>
            </a:r>
            <a:r>
              <a:rPr lang="en-US" sz="2400" b="0" i="0" dirty="0">
                <a:effectLst/>
                <a:latin typeface="Times New Roman" panose="02020603050405020304" pitchFamily="18" charset="0"/>
              </a:rPr>
              <a:t>B </a:t>
            </a:r>
            <a:r>
              <a:rPr lang="zh-CN" altLang="en-US" sz="2400" b="0" i="0" dirty="0">
                <a:effectLst/>
                <a:latin typeface="Times New Roman" panose="02020603050405020304" pitchFamily="18" charset="0"/>
              </a:rPr>
              <a:t>物</a:t>
            </a:r>
            <a:r>
              <a:rPr lang="en-US" altLang="zh-CN" sz="2400" b="0" i="0" dirty="0">
                <a:effectLst/>
                <a:latin typeface="Times New Roman" panose="02020603050405020304" pitchFamily="18" charset="0"/>
              </a:rPr>
              <a:t>/</a:t>
            </a:r>
            <a:r>
              <a:rPr lang="en-US" sz="2400" b="0" i="0" dirty="0">
                <a:effectLst/>
                <a:latin typeface="Times New Roman" panose="02020603050405020304" pitchFamily="18" charset="0"/>
              </a:rPr>
              <a:t>I </a:t>
            </a:r>
            <a:r>
              <a:rPr lang="zh-CN" altLang="en-US" sz="2400" b="0" i="0" dirty="0">
                <a:effectLst/>
                <a:latin typeface="Times New Roman" panose="02020603050405020304" pitchFamily="18" charset="0"/>
              </a:rPr>
              <a:t>化</a:t>
            </a:r>
            <a:r>
              <a:rPr lang="en-US" altLang="zh-CN" sz="2400" b="0" i="0" dirty="0">
                <a:effectLst/>
                <a:latin typeface="Times New Roman" panose="02020603050405020304" pitchFamily="18" charset="0"/>
              </a:rPr>
              <a:t>/</a:t>
            </a:r>
            <a:r>
              <a:rPr lang="en-US" sz="2400" b="0" i="0" dirty="0">
                <a:effectLst/>
                <a:latin typeface="Times New Roman" panose="02020603050405020304" pitchFamily="18" charset="0"/>
              </a:rPr>
              <a:t>I </a:t>
            </a:r>
            <a:r>
              <a:rPr lang="zh-CN" altLang="en-US" sz="2400" b="0" i="0" dirty="0">
                <a:effectLst/>
                <a:latin typeface="Times New Roman" panose="02020603050405020304" pitchFamily="18" charset="0"/>
              </a:rPr>
              <a:t>学</a:t>
            </a:r>
            <a:r>
              <a:rPr lang="en-US" altLang="zh-CN" sz="2400" b="0" i="0" dirty="0">
                <a:effectLst/>
                <a:latin typeface="Times New Roman" panose="02020603050405020304" pitchFamily="18" charset="0"/>
              </a:rPr>
              <a:t>/</a:t>
            </a:r>
            <a:r>
              <a:rPr lang="en-US" sz="2400" b="0" i="0" dirty="0">
                <a:effectLst/>
                <a:latin typeface="Times New Roman" panose="02020603050405020304" pitchFamily="18" charset="0"/>
              </a:rPr>
              <a:t>E </a:t>
            </a:r>
            <a:r>
              <a:rPr lang="zh-CN" altLang="en-US" sz="2400" b="0" i="0" dirty="0">
                <a:effectLst/>
                <a:latin typeface="Times New Roman" panose="02020603050405020304" pitchFamily="18" charset="0"/>
              </a:rPr>
              <a:t>的</a:t>
            </a:r>
            <a:r>
              <a:rPr lang="en-US" altLang="zh-CN" sz="2400" b="0" i="0" dirty="0">
                <a:effectLst/>
                <a:latin typeface="Times New Roman" panose="02020603050405020304" pitchFamily="18" charset="0"/>
              </a:rPr>
              <a:t>/</a:t>
            </a:r>
            <a:r>
              <a:rPr lang="en-US" sz="2400" b="0" i="0" dirty="0">
                <a:effectLst/>
                <a:latin typeface="Times New Roman" panose="02020603050405020304" pitchFamily="18" charset="0"/>
              </a:rPr>
              <a:t>S </a:t>
            </a:r>
            <a:r>
              <a:rPr lang="zh-CN" altLang="en-US" sz="2400" b="0" i="0" dirty="0">
                <a:effectLst/>
                <a:latin typeface="Times New Roman" panose="02020603050405020304" pitchFamily="18" charset="0"/>
              </a:rPr>
              <a:t>一</a:t>
            </a:r>
            <a:r>
              <a:rPr lang="en-US" altLang="zh-CN" sz="2400" b="0" i="0" dirty="0">
                <a:effectLst/>
                <a:latin typeface="Times New Roman" panose="02020603050405020304" pitchFamily="18" charset="0"/>
              </a:rPr>
              <a:t>/</a:t>
            </a:r>
            <a:r>
              <a:rPr lang="en-US" sz="2400" b="0" i="0" dirty="0">
                <a:effectLst/>
                <a:latin typeface="Times New Roman" panose="02020603050405020304" pitchFamily="18" charset="0"/>
              </a:rPr>
              <a:t>B </a:t>
            </a:r>
            <a:r>
              <a:rPr lang="zh-CN" altLang="en-US" sz="2400" b="0" i="0" dirty="0">
                <a:effectLst/>
                <a:latin typeface="Times New Roman" panose="02020603050405020304" pitchFamily="18" charset="0"/>
              </a:rPr>
              <a:t>位</a:t>
            </a:r>
            <a:r>
              <a:rPr lang="en-US" altLang="zh-CN" sz="2400" b="0" i="0" dirty="0">
                <a:effectLst/>
                <a:latin typeface="Times New Roman" panose="02020603050405020304" pitchFamily="18" charset="0"/>
              </a:rPr>
              <a:t>/</a:t>
            </a:r>
            <a:r>
              <a:rPr lang="en-US" sz="2400" b="0" i="0" dirty="0">
                <a:effectLst/>
                <a:latin typeface="Times New Roman" panose="02020603050405020304" pitchFamily="18" charset="0"/>
              </a:rPr>
              <a:t>E </a:t>
            </a:r>
            <a:r>
              <a:rPr lang="zh-CN" altLang="en-US" sz="2400" b="0" i="0" dirty="0">
                <a:effectLst/>
                <a:latin typeface="Times New Roman" panose="02020603050405020304" pitchFamily="18" charset="0"/>
              </a:rPr>
              <a:t>科</a:t>
            </a:r>
            <a:r>
              <a:rPr lang="en-US" altLang="zh-CN" sz="2400" b="0" i="0" dirty="0">
                <a:effectLst/>
                <a:latin typeface="Times New Roman" panose="02020603050405020304" pitchFamily="18" charset="0"/>
              </a:rPr>
              <a:t>/</a:t>
            </a:r>
            <a:r>
              <a:rPr lang="en-US" sz="2400" b="0" i="0" dirty="0">
                <a:effectLst/>
                <a:latin typeface="Times New Roman" panose="02020603050405020304" pitchFamily="18" charset="0"/>
              </a:rPr>
              <a:t>B </a:t>
            </a:r>
            <a:r>
              <a:rPr lang="zh-CN" altLang="en-US" sz="2400" b="0" i="0" dirty="0">
                <a:effectLst/>
                <a:latin typeface="Times New Roman" panose="02020603050405020304" pitchFamily="18" charset="0"/>
              </a:rPr>
              <a:t>学</a:t>
            </a:r>
            <a:r>
              <a:rPr lang="en-US" altLang="zh-CN" sz="2400" b="0" i="0" dirty="0">
                <a:effectLst/>
                <a:latin typeface="Times New Roman" panose="02020603050405020304" pitchFamily="18" charset="0"/>
              </a:rPr>
              <a:t>/</a:t>
            </a:r>
            <a:r>
              <a:rPr lang="en-US" sz="2400" b="0" i="0" dirty="0">
                <a:effectLst/>
                <a:latin typeface="Times New Roman" panose="02020603050405020304" pitchFamily="18" charset="0"/>
              </a:rPr>
              <a:t>I </a:t>
            </a:r>
            <a:r>
              <a:rPr lang="zh-CN" altLang="en-US" sz="2400" b="0" i="0" dirty="0">
                <a:effectLst/>
                <a:latin typeface="Times New Roman" panose="02020603050405020304" pitchFamily="18" charset="0"/>
              </a:rPr>
              <a:t>家</a:t>
            </a:r>
            <a:r>
              <a:rPr lang="en-US" altLang="zh-CN" sz="2400" b="0" i="0" dirty="0">
                <a:effectLst/>
                <a:latin typeface="Times New Roman" panose="02020603050405020304" pitchFamily="18" charset="0"/>
              </a:rPr>
              <a:t>/</a:t>
            </a:r>
            <a:r>
              <a:rPr lang="en-US" sz="2400" b="0" i="0" dirty="0">
                <a:effectLst/>
                <a:latin typeface="Times New Roman" panose="02020603050405020304" pitchFamily="18" charset="0"/>
              </a:rPr>
              <a:t>E 。/S</a:t>
            </a:r>
            <a:endParaRPr lang="en-US"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blinds(horizontal)">
                                      <p:cBhvr>
                                        <p:cTn id="1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5"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65717F2-DE62-A445-9F03-50055757659A}" type="slidenum">
              <a:rPr lang="zh-CN" altLang="en-US" smtClean="0"/>
              <a:t>44</a:t>
            </a:fld>
            <a:endParaRPr lang="zh-CN" altLang="en-US"/>
          </a:p>
        </p:txBody>
      </p:sp>
      <p:sp>
        <p:nvSpPr>
          <p:cNvPr id="13" name="TextBox 12"/>
          <p:cNvSpPr txBox="1"/>
          <p:nvPr/>
        </p:nvSpPr>
        <p:spPr>
          <a:xfrm>
            <a:off x="382587" y="957262"/>
            <a:ext cx="5325549" cy="5309915"/>
          </a:xfrm>
          <a:prstGeom prst="rect">
            <a:avLst/>
          </a:prstGeom>
          <a:noFill/>
        </p:spPr>
        <p:txBody>
          <a:bodyPr wrap="square">
            <a:spAutoFit/>
          </a:bodyPr>
          <a:lstStyle/>
          <a:p>
            <a:pPr>
              <a:lnSpc>
                <a:spcPct val="130000"/>
              </a:lnSpc>
              <a:spcBef>
                <a:spcPts val="600"/>
              </a:spcBef>
            </a:pPr>
            <a:r>
              <a:rPr lang="zh-CN" sz="2800" i="0" dirty="0">
                <a:latin typeface="微软雅黑" panose="020B0503020204020204" pitchFamily="34" charset="-122"/>
                <a:ea typeface="微软雅黑" panose="020B0503020204020204" pitchFamily="34" charset="-122"/>
              </a:rPr>
              <a:t>概率无向图与马尔可夫随机场</a:t>
            </a:r>
            <a:endParaRPr sz="2800" i="0" dirty="0">
              <a:latin typeface="微软雅黑" panose="020B0503020204020204" pitchFamily="34" charset="-122"/>
              <a:ea typeface="微软雅黑" panose="020B0503020204020204" pitchFamily="34" charset="-122"/>
            </a:endParaRPr>
          </a:p>
          <a:p>
            <a:pPr>
              <a:lnSpc>
                <a:spcPct val="130000"/>
              </a:lnSpc>
              <a:spcBef>
                <a:spcPts val="600"/>
              </a:spcBef>
            </a:pPr>
            <a:r>
              <a:rPr sz="2800" i="0" dirty="0" err="1">
                <a:latin typeface="微软雅黑" panose="020B0503020204020204" pitchFamily="34" charset="-122"/>
                <a:ea typeface="微软雅黑" panose="020B0503020204020204" pitchFamily="34" charset="-122"/>
              </a:rPr>
              <a:t>概率无向图模型又称为马尔可夫随机场（Markov</a:t>
            </a:r>
            <a:r>
              <a:rPr sz="2800" i="0" dirty="0">
                <a:latin typeface="微软雅黑" panose="020B0503020204020204" pitchFamily="34" charset="-122"/>
                <a:ea typeface="微软雅黑" panose="020B0503020204020204" pitchFamily="34" charset="-122"/>
              </a:rPr>
              <a:t> random field)，</a:t>
            </a:r>
            <a:r>
              <a:rPr sz="2800" i="0" dirty="0" err="1">
                <a:latin typeface="微软雅黑" panose="020B0503020204020204" pitchFamily="34" charset="-122"/>
                <a:ea typeface="微软雅黑" panose="020B0503020204020204" pitchFamily="34" charset="-122"/>
              </a:rPr>
              <a:t>是一个可以由无向图表示的联合概率分布</a:t>
            </a:r>
            <a:r>
              <a:rPr sz="2800" i="0" dirty="0">
                <a:latin typeface="微软雅黑" panose="020B0503020204020204" pitchFamily="34" charset="-122"/>
                <a:ea typeface="微软雅黑" panose="020B0503020204020204" pitchFamily="34" charset="-122"/>
              </a:rPr>
              <a:t>。</a:t>
            </a:r>
            <a:endParaRPr lang="en-US" sz="2800" dirty="0">
              <a:latin typeface="微软雅黑" panose="020B0503020204020204" pitchFamily="34" charset="-122"/>
              <a:ea typeface="微软雅黑" panose="020B0503020204020204" pitchFamily="34" charset="-122"/>
            </a:endParaRPr>
          </a:p>
          <a:p>
            <a:pPr>
              <a:lnSpc>
                <a:spcPct val="130000"/>
              </a:lnSpc>
              <a:spcBef>
                <a:spcPts val="600"/>
              </a:spcBef>
            </a:pPr>
            <a:r>
              <a:rPr sz="2800" i="0" dirty="0" err="1">
                <a:latin typeface="微软雅黑" panose="020B0503020204020204" pitchFamily="34" charset="-122"/>
                <a:ea typeface="微软雅黑" panose="020B0503020204020204" pitchFamily="34" charset="-122"/>
              </a:rPr>
              <a:t>首先叙述概率无向图模型的定义，然后介绍概率无向图模型的因子分解</a:t>
            </a:r>
            <a:r>
              <a:rPr sz="2800" i="0" dirty="0">
                <a:latin typeface="微软雅黑" panose="020B0503020204020204" pitchFamily="34" charset="-122"/>
                <a:ea typeface="微软雅黑" panose="020B0503020204020204" pitchFamily="34" charset="-122"/>
              </a:rPr>
              <a:t>。</a:t>
            </a:r>
          </a:p>
          <a:p>
            <a:pPr>
              <a:lnSpc>
                <a:spcPct val="130000"/>
              </a:lnSpc>
              <a:spcBef>
                <a:spcPts val="600"/>
              </a:spcBef>
            </a:pPr>
            <a:endParaRPr sz="2800" i="0" dirty="0">
              <a:latin typeface="微软雅黑" panose="020B0503020204020204" pitchFamily="34" charset="-122"/>
              <a:ea typeface="微软雅黑" panose="020B0503020204020204" pitchFamily="34" charset="-122"/>
            </a:endParaRPr>
          </a:p>
        </p:txBody>
      </p:sp>
      <p:sp>
        <p:nvSpPr>
          <p:cNvPr id="6" name="平行四边形 6"/>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2.3.3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p:cNvSpPr>
            <a:spLocks noChangeArrowheads="1"/>
          </p:cNvSpPr>
          <p:nvPr/>
        </p:nvSpPr>
        <p:spPr bwMode="auto">
          <a:xfrm>
            <a:off x="1211281" y="406400"/>
            <a:ext cx="483978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基于线性链条件随机场的中文分词</a:t>
            </a:r>
          </a:p>
        </p:txBody>
      </p:sp>
      <p:grpSp>
        <p:nvGrpSpPr>
          <p:cNvPr id="10" name="组合 11"/>
          <p:cNvGrpSpPr/>
          <p:nvPr/>
        </p:nvGrpSpPr>
        <p:grpSpPr bwMode="auto">
          <a:xfrm>
            <a:off x="11480800" y="479425"/>
            <a:ext cx="333375" cy="333375"/>
            <a:chOff x="0" y="0"/>
            <a:chExt cx="449943" cy="449943"/>
          </a:xfrm>
        </p:grpSpPr>
        <p:sp>
          <p:nvSpPr>
            <p:cNvPr id="11" name="椭圆 9"/>
            <p:cNvSpPr>
              <a:spLocks noChangeArrowheads="1"/>
            </p:cNvSpPr>
            <p:nvPr/>
          </p:nvSpPr>
          <p:spPr bwMode="auto">
            <a:xfrm>
              <a:off x="0" y="0"/>
              <a:ext cx="449943" cy="449943"/>
            </a:xfrm>
            <a:prstGeom prst="ellipse">
              <a:avLst/>
            </a:prstGeom>
            <a:noFill/>
            <a:ln w="28575">
              <a:solidFill>
                <a:schemeClr val="bg1"/>
              </a:solidFill>
              <a:rou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17" name="TextBox 16"/>
          <p:cNvSpPr txBox="1"/>
          <p:nvPr/>
        </p:nvSpPr>
        <p:spPr>
          <a:xfrm>
            <a:off x="5827301" y="5445930"/>
            <a:ext cx="6096000" cy="368300"/>
          </a:xfrm>
          <a:prstGeom prst="rect">
            <a:avLst/>
          </a:prstGeom>
          <a:noFill/>
        </p:spPr>
        <p:txBody>
          <a:bodyPr wrap="square">
            <a:spAutoFit/>
          </a:bodyPr>
          <a:lstStyle/>
          <a:p>
            <a:pPr algn="ctr"/>
            <a:r>
              <a:rPr lang="zh-CN" altLang="en-US" b="0" i="0" dirty="0">
                <a:latin typeface="微软雅黑" panose="020B0503020204020204" pitchFamily="34" charset="-122"/>
                <a:ea typeface="微软雅黑" panose="020B0503020204020204" pitchFamily="34" charset="-122"/>
              </a:rPr>
              <a:t>概率无向图</a:t>
            </a:r>
          </a:p>
        </p:txBody>
      </p:sp>
      <p:pic>
        <p:nvPicPr>
          <p:cNvPr id="100" name="图片 99"/>
          <p:cNvPicPr/>
          <p:nvPr/>
        </p:nvPicPr>
        <p:blipFill>
          <a:blip r:embed="rId3"/>
          <a:stretch>
            <a:fillRect/>
          </a:stretch>
        </p:blipFill>
        <p:spPr>
          <a:xfrm>
            <a:off x="6716018" y="2036771"/>
            <a:ext cx="4318566" cy="3000358"/>
          </a:xfrm>
          <a:prstGeom prst="rect">
            <a:avLst/>
          </a:prstGeom>
          <a:noFill/>
          <a:ln w="9525">
            <a:noFill/>
          </a:ln>
        </p:spPr>
      </p:pic>
      <p:graphicFrame>
        <p:nvGraphicFramePr>
          <p:cNvPr id="3" name="对象 2">
            <a:hlinkClick r:id="" action="ppaction://ole?verb=0"/>
          </p:cNvPr>
          <p:cNvGraphicFramePr>
            <a:graphicFrameLocks noChangeAspect="1"/>
          </p:cNvGraphicFramePr>
          <p:nvPr/>
        </p:nvGraphicFramePr>
        <p:xfrm>
          <a:off x="6089650" y="3321050"/>
          <a:ext cx="12700" cy="215900"/>
        </p:xfrm>
        <a:graphic>
          <a:graphicData uri="http://schemas.openxmlformats.org/presentationml/2006/ole">
            <mc:AlternateContent xmlns:mc="http://schemas.openxmlformats.org/markup-compatibility/2006">
              <mc:Choice xmlns:v="urn:schemas-microsoft-com:vml" Requires="v">
                <p:oleObj r:id="rId4" imgW="12700" imgH="215900" progId="Equation.KSEE3">
                  <p:embed/>
                </p:oleObj>
              </mc:Choice>
              <mc:Fallback>
                <p:oleObj r:id="rId4" imgW="12700" imgH="215900" progId="Equation.KSEE3">
                  <p:embed/>
                  <p:pic>
                    <p:nvPicPr>
                      <p:cNvPr id="0" name="图片 1024"/>
                      <p:cNvPicPr/>
                      <p:nvPr/>
                    </p:nvPicPr>
                    <p:blipFill>
                      <a:blip r:embed="rId5"/>
                      <a:stretch>
                        <a:fillRect/>
                      </a:stretch>
                    </p:blipFill>
                    <p:spPr>
                      <a:xfrm>
                        <a:off x="6089650" y="3321050"/>
                        <a:ext cx="12700" cy="215900"/>
                      </a:xfrm>
                      <a:prstGeom prst="rect">
                        <a:avLst/>
                      </a:prstGeom>
                    </p:spPr>
                  </p:pic>
                </p:oleObj>
              </mc:Fallback>
            </mc:AlternateContent>
          </a:graphicData>
        </a:graphic>
      </p:graphicFrame>
      <p:graphicFrame>
        <p:nvGraphicFramePr>
          <p:cNvPr id="5" name="对象 4">
            <a:hlinkClick r:id="" action="ppaction://ole?verb=0"/>
          </p:cNvPr>
          <p:cNvGraphicFramePr>
            <a:graphicFrameLocks noChangeAspect="1"/>
          </p:cNvGraphicFramePr>
          <p:nvPr/>
        </p:nvGraphicFramePr>
        <p:xfrm>
          <a:off x="6089650" y="3321050"/>
          <a:ext cx="12700" cy="215900"/>
        </p:xfrm>
        <a:graphic>
          <a:graphicData uri="http://schemas.openxmlformats.org/presentationml/2006/ole">
            <mc:AlternateContent xmlns:mc="http://schemas.openxmlformats.org/markup-compatibility/2006">
              <mc:Choice xmlns:v="urn:schemas-microsoft-com:vml" Requires="v">
                <p:oleObj r:id="rId6" imgW="12700" imgH="215900" progId="Equation.KSEE3">
                  <p:embed/>
                </p:oleObj>
              </mc:Choice>
              <mc:Fallback>
                <p:oleObj r:id="rId6" imgW="12700" imgH="215900" progId="Equation.KSEE3">
                  <p:embed/>
                  <p:pic>
                    <p:nvPicPr>
                      <p:cNvPr id="0" name="图片 1025"/>
                      <p:cNvPicPr/>
                      <p:nvPr/>
                    </p:nvPicPr>
                    <p:blipFill>
                      <a:blip r:embed="rId7"/>
                      <a:stretch>
                        <a:fillRect/>
                      </a:stretch>
                    </p:blipFill>
                    <p:spPr>
                      <a:xfrm>
                        <a:off x="6089650" y="3321050"/>
                        <a:ext cx="12700" cy="215900"/>
                      </a:xfrm>
                      <a:prstGeom prst="rect">
                        <a:avLst/>
                      </a:prstGeom>
                    </p:spPr>
                  </p:pic>
                </p:oleObj>
              </mc:Fallback>
            </mc:AlternateContent>
          </a:graphicData>
        </a:graphic>
      </p:graphicFrame>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65717F2-DE62-A445-9F03-50055757659A}" type="slidenum">
              <a:rPr lang="zh-CN" altLang="en-US" smtClean="0"/>
              <a:t>45</a:t>
            </a:fld>
            <a:endParaRPr lang="zh-CN" altLang="en-US"/>
          </a:p>
        </p:txBody>
      </p:sp>
      <p:sp>
        <p:nvSpPr>
          <p:cNvPr id="13" name="TextBox 12"/>
          <p:cNvSpPr txBox="1"/>
          <p:nvPr/>
        </p:nvSpPr>
        <p:spPr>
          <a:xfrm>
            <a:off x="382587" y="957262"/>
            <a:ext cx="11195049" cy="650875"/>
          </a:xfrm>
          <a:prstGeom prst="rect">
            <a:avLst/>
          </a:prstGeom>
          <a:noFill/>
        </p:spPr>
        <p:txBody>
          <a:bodyPr wrap="square">
            <a:spAutoFit/>
          </a:bodyPr>
          <a:lstStyle/>
          <a:p>
            <a:pPr>
              <a:lnSpc>
                <a:spcPct val="130000"/>
              </a:lnSpc>
              <a:spcBef>
                <a:spcPts val="600"/>
              </a:spcBef>
            </a:pPr>
            <a:r>
              <a:rPr lang="zh-CN" sz="2800" i="0">
                <a:latin typeface="微软雅黑" panose="020B0503020204020204" pitchFamily="34" charset="-122"/>
                <a:ea typeface="微软雅黑" panose="020B0503020204020204" pitchFamily="34" charset="-122"/>
              </a:rPr>
              <a:t>概率图模型</a:t>
            </a:r>
          </a:p>
        </p:txBody>
      </p:sp>
      <p:sp>
        <p:nvSpPr>
          <p:cNvPr id="6" name="平行四边形 6"/>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2.3.3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p:cNvSpPr>
            <a:spLocks noChangeArrowheads="1"/>
          </p:cNvSpPr>
          <p:nvPr/>
        </p:nvSpPr>
        <p:spPr bwMode="auto">
          <a:xfrm>
            <a:off x="1211281" y="406400"/>
            <a:ext cx="483978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基于线性链条件随机场的中文分词</a:t>
            </a:r>
          </a:p>
        </p:txBody>
      </p:sp>
      <p:grpSp>
        <p:nvGrpSpPr>
          <p:cNvPr id="10" name="组合 11"/>
          <p:cNvGrpSpPr/>
          <p:nvPr/>
        </p:nvGrpSpPr>
        <p:grpSpPr bwMode="auto">
          <a:xfrm>
            <a:off x="11480800" y="479425"/>
            <a:ext cx="333375" cy="333375"/>
            <a:chOff x="0" y="0"/>
            <a:chExt cx="449943" cy="449943"/>
          </a:xfrm>
        </p:grpSpPr>
        <p:sp>
          <p:nvSpPr>
            <p:cNvPr id="11" name="椭圆 9"/>
            <p:cNvSpPr>
              <a:spLocks noChangeArrowheads="1"/>
            </p:cNvSpPr>
            <p:nvPr/>
          </p:nvSpPr>
          <p:spPr bwMode="auto">
            <a:xfrm>
              <a:off x="0" y="0"/>
              <a:ext cx="449943" cy="449943"/>
            </a:xfrm>
            <a:prstGeom prst="ellipse">
              <a:avLst/>
            </a:prstGeom>
            <a:noFill/>
            <a:ln w="28575">
              <a:solidFill>
                <a:schemeClr val="bg1"/>
              </a:solidFill>
              <a:rou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graphicFrame>
        <p:nvGraphicFramePr>
          <p:cNvPr id="3" name="对象 2">
            <a:hlinkClick r:id="" action="ppaction://ole?verb=0"/>
          </p:cNvPr>
          <p:cNvGraphicFramePr>
            <a:graphicFrameLocks noChangeAspect="1"/>
          </p:cNvGraphicFramePr>
          <p:nvPr/>
        </p:nvGraphicFramePr>
        <p:xfrm>
          <a:off x="6089650" y="3321050"/>
          <a:ext cx="12700" cy="215900"/>
        </p:xfrm>
        <a:graphic>
          <a:graphicData uri="http://schemas.openxmlformats.org/presentationml/2006/ole">
            <mc:AlternateContent xmlns:mc="http://schemas.openxmlformats.org/markup-compatibility/2006">
              <mc:Choice xmlns:v="urn:schemas-microsoft-com:vml" Requires="v">
                <p:oleObj r:id="rId3" imgW="12700" imgH="215900" progId="Equation.KSEE3">
                  <p:embed/>
                </p:oleObj>
              </mc:Choice>
              <mc:Fallback>
                <p:oleObj r:id="rId3" imgW="12700" imgH="215900" progId="Equation.KSEE3">
                  <p:embed/>
                  <p:pic>
                    <p:nvPicPr>
                      <p:cNvPr id="0" name="图片 1024"/>
                      <p:cNvPicPr/>
                      <p:nvPr/>
                    </p:nvPicPr>
                    <p:blipFill>
                      <a:blip r:embed="rId4"/>
                      <a:stretch>
                        <a:fillRect/>
                      </a:stretch>
                    </p:blipFill>
                    <p:spPr>
                      <a:xfrm>
                        <a:off x="6089650" y="3321050"/>
                        <a:ext cx="12700" cy="215900"/>
                      </a:xfrm>
                      <a:prstGeom prst="rect">
                        <a:avLst/>
                      </a:prstGeom>
                    </p:spPr>
                  </p:pic>
                </p:oleObj>
              </mc:Fallback>
            </mc:AlternateContent>
          </a:graphicData>
        </a:graphic>
      </p:graphicFrame>
      <p:graphicFrame>
        <p:nvGraphicFramePr>
          <p:cNvPr id="5" name="对象 4">
            <a:hlinkClick r:id="" action="ppaction://ole?verb=0"/>
          </p:cNvPr>
          <p:cNvGraphicFramePr>
            <a:graphicFrameLocks noChangeAspect="1"/>
          </p:cNvGraphicFramePr>
          <p:nvPr/>
        </p:nvGraphicFramePr>
        <p:xfrm>
          <a:off x="6089650" y="3321050"/>
          <a:ext cx="12700" cy="215900"/>
        </p:xfrm>
        <a:graphic>
          <a:graphicData uri="http://schemas.openxmlformats.org/presentationml/2006/ole">
            <mc:AlternateContent xmlns:mc="http://schemas.openxmlformats.org/markup-compatibility/2006">
              <mc:Choice xmlns:v="urn:schemas-microsoft-com:vml" Requires="v">
                <p:oleObj r:id="rId5" imgW="12700" imgH="215900" progId="Equation.KSEE3">
                  <p:embed/>
                </p:oleObj>
              </mc:Choice>
              <mc:Fallback>
                <p:oleObj r:id="rId5" imgW="12700" imgH="215900" progId="Equation.KSEE3">
                  <p:embed/>
                  <p:pic>
                    <p:nvPicPr>
                      <p:cNvPr id="0" name="图片 1025"/>
                      <p:cNvPicPr/>
                      <p:nvPr/>
                    </p:nvPicPr>
                    <p:blipFill>
                      <a:blip r:embed="rId6"/>
                      <a:stretch>
                        <a:fillRect/>
                      </a:stretch>
                    </p:blipFill>
                    <p:spPr>
                      <a:xfrm>
                        <a:off x="6089650" y="3321050"/>
                        <a:ext cx="12700" cy="215900"/>
                      </a:xfrm>
                      <a:prstGeom prst="rect">
                        <a:avLst/>
                      </a:prstGeom>
                    </p:spPr>
                  </p:pic>
                </p:oleObj>
              </mc:Fallback>
            </mc:AlternateContent>
          </a:graphicData>
        </a:graphic>
      </p:graphicFrame>
      <p:sp>
        <p:nvSpPr>
          <p:cNvPr id="15" name="文本框 14"/>
          <p:cNvSpPr txBox="1"/>
          <p:nvPr/>
        </p:nvSpPr>
        <p:spPr>
          <a:xfrm>
            <a:off x="416561" y="1657985"/>
            <a:ext cx="7516478" cy="4040465"/>
          </a:xfrm>
          <a:prstGeom prst="rect">
            <a:avLst/>
          </a:prstGeom>
          <a:noFill/>
        </p:spPr>
        <p:txBody>
          <a:bodyPr wrap="square" rtlCol="0" anchor="t">
            <a:spAutoFit/>
          </a:bodyPr>
          <a:lstStyle/>
          <a:p>
            <a:pPr algn="l" eaLnBrk="1" latinLnBrk="0" hangingPunct="1">
              <a:lnSpc>
                <a:spcPct val="130000"/>
              </a:lnSpc>
              <a:spcBef>
                <a:spcPts val="600"/>
              </a:spcBef>
            </a:pPr>
            <a:r>
              <a:rPr sz="2400" dirty="0" err="1">
                <a:latin typeface="微软雅黑" panose="020B0503020204020204" pitchFamily="34" charset="-122"/>
                <a:ea typeface="微软雅黑" panose="020B0503020204020204" pitchFamily="34" charset="-122"/>
              </a:rPr>
              <a:t>图是由结点及连接结点的边组成的集合。结点和边分别记作</a:t>
            </a:r>
            <a:r>
              <a:rPr sz="2400" dirty="0">
                <a:latin typeface="微软雅黑" panose="020B0503020204020204" pitchFamily="34" charset="-122"/>
                <a:ea typeface="微软雅黑" panose="020B0503020204020204" pitchFamily="34" charset="-122"/>
              </a:rPr>
              <a:t> v </a:t>
            </a:r>
            <a:r>
              <a:rPr sz="2400" dirty="0" err="1">
                <a:latin typeface="微软雅黑" panose="020B0503020204020204" pitchFamily="34" charset="-122"/>
                <a:ea typeface="微软雅黑" panose="020B0503020204020204" pitchFamily="34" charset="-122"/>
              </a:rPr>
              <a:t>和</a:t>
            </a:r>
            <a:r>
              <a:rPr sz="2400" dirty="0">
                <a:latin typeface="微软雅黑" panose="020B0503020204020204" pitchFamily="34" charset="-122"/>
                <a:ea typeface="微软雅黑" panose="020B0503020204020204" pitchFamily="34" charset="-122"/>
              </a:rPr>
              <a:t> </a:t>
            </a:r>
            <a:r>
              <a:rPr sz="2400" dirty="0" err="1">
                <a:latin typeface="微软雅黑" panose="020B0503020204020204" pitchFamily="34" charset="-122"/>
                <a:ea typeface="微软雅黑" panose="020B0503020204020204" pitchFamily="34" charset="-122"/>
              </a:rPr>
              <a:t>e，结点和边的集合分别记作</a:t>
            </a:r>
            <a:r>
              <a:rPr sz="2400" dirty="0">
                <a:latin typeface="微软雅黑" panose="020B0503020204020204" pitchFamily="34" charset="-122"/>
                <a:ea typeface="微软雅黑" panose="020B0503020204020204" pitchFamily="34" charset="-122"/>
              </a:rPr>
              <a:t> V </a:t>
            </a:r>
            <a:r>
              <a:rPr sz="2400" dirty="0" err="1">
                <a:latin typeface="微软雅黑" panose="020B0503020204020204" pitchFamily="34" charset="-122"/>
                <a:ea typeface="微软雅黑" panose="020B0503020204020204" pitchFamily="34" charset="-122"/>
              </a:rPr>
              <a:t>和</a:t>
            </a:r>
            <a:r>
              <a:rPr sz="2400" dirty="0">
                <a:latin typeface="微软雅黑" panose="020B0503020204020204" pitchFamily="34" charset="-122"/>
                <a:ea typeface="微软雅黑" panose="020B0503020204020204" pitchFamily="34" charset="-122"/>
              </a:rPr>
              <a:t> </a:t>
            </a:r>
            <a:r>
              <a:rPr sz="2400" dirty="0" err="1">
                <a:latin typeface="微软雅黑" panose="020B0503020204020204" pitchFamily="34" charset="-122"/>
                <a:ea typeface="微软雅黑" panose="020B0503020204020204" pitchFamily="34" charset="-122"/>
              </a:rPr>
              <a:t>E，图记作</a:t>
            </a:r>
            <a:r>
              <a:rPr sz="2400" dirty="0">
                <a:latin typeface="微软雅黑" panose="020B0503020204020204" pitchFamily="34" charset="-122"/>
                <a:ea typeface="微软雅黑" panose="020B0503020204020204" pitchFamily="34" charset="-122"/>
              </a:rPr>
              <a:t> G=(V,E)。</a:t>
            </a:r>
            <a:r>
              <a:rPr sz="2400" dirty="0" err="1">
                <a:latin typeface="微软雅黑" panose="020B0503020204020204" pitchFamily="34" charset="-122"/>
                <a:ea typeface="微软雅黑" panose="020B0503020204020204" pitchFamily="34" charset="-122"/>
              </a:rPr>
              <a:t>无向图是指边没有方向的图</a:t>
            </a:r>
            <a:r>
              <a:rPr sz="2400" dirty="0">
                <a:latin typeface="微软雅黑" panose="020B0503020204020204" pitchFamily="34" charset="-122"/>
                <a:ea typeface="微软雅黑" panose="020B0503020204020204" pitchFamily="34" charset="-122"/>
              </a:rPr>
              <a:t>。</a:t>
            </a:r>
            <a:endParaRPr lang="en-US" sz="2400" dirty="0">
              <a:latin typeface="微软雅黑" panose="020B0503020204020204" pitchFamily="34" charset="-122"/>
              <a:ea typeface="微软雅黑" panose="020B0503020204020204" pitchFamily="34" charset="-122"/>
            </a:endParaRPr>
          </a:p>
          <a:p>
            <a:pPr algn="l" eaLnBrk="1" latinLnBrk="0" hangingPunct="1">
              <a:lnSpc>
                <a:spcPct val="130000"/>
              </a:lnSpc>
              <a:spcBef>
                <a:spcPts val="600"/>
              </a:spcBef>
            </a:pPr>
            <a:r>
              <a:rPr sz="2400" dirty="0" err="1">
                <a:latin typeface="微软雅黑" panose="020B0503020204020204" pitchFamily="34" charset="-122"/>
                <a:ea typeface="微软雅黑" panose="020B0503020204020204" pitchFamily="34" charset="-122"/>
              </a:rPr>
              <a:t>概率图模型（PGM）是由图表示的概率分布。设有联合概率分布</a:t>
            </a:r>
            <a:r>
              <a:rPr sz="2400" dirty="0">
                <a:latin typeface="微软雅黑" panose="020B0503020204020204" pitchFamily="34" charset="-122"/>
                <a:ea typeface="微软雅黑" panose="020B0503020204020204" pitchFamily="34" charset="-122"/>
              </a:rPr>
              <a:t> P(Y)，</a:t>
            </a:r>
            <a:r>
              <a:rPr sz="2400" dirty="0" err="1">
                <a:latin typeface="微软雅黑" panose="020B0503020204020204" pitchFamily="34" charset="-122"/>
                <a:ea typeface="微软雅黑" panose="020B0503020204020204" pitchFamily="34" charset="-122"/>
              </a:rPr>
              <a:t>其中</a:t>
            </a:r>
            <a:r>
              <a:rPr sz="2400" dirty="0">
                <a:latin typeface="微软雅黑" panose="020B0503020204020204" pitchFamily="34" charset="-122"/>
                <a:ea typeface="微软雅黑" panose="020B0503020204020204" pitchFamily="34" charset="-122"/>
              </a:rPr>
              <a:t> Y </a:t>
            </a:r>
            <a:r>
              <a:rPr sz="2400" dirty="0" err="1">
                <a:latin typeface="微软雅黑" panose="020B0503020204020204" pitchFamily="34" charset="-122"/>
                <a:ea typeface="微软雅黑" panose="020B0503020204020204" pitchFamily="34" charset="-122"/>
              </a:rPr>
              <a:t>是一组随机变量</a:t>
            </a:r>
            <a:r>
              <a:rPr sz="2400" dirty="0">
                <a:latin typeface="微软雅黑" panose="020B0503020204020204" pitchFamily="34" charset="-122"/>
                <a:ea typeface="微软雅黑" panose="020B0503020204020204" pitchFamily="34" charset="-122"/>
              </a:rPr>
              <a:t>。</a:t>
            </a:r>
            <a:endParaRPr lang="en-US" sz="2400" dirty="0">
              <a:latin typeface="微软雅黑" panose="020B0503020204020204" pitchFamily="34" charset="-122"/>
              <a:ea typeface="微软雅黑" panose="020B0503020204020204" pitchFamily="34" charset="-122"/>
            </a:endParaRPr>
          </a:p>
          <a:p>
            <a:pPr algn="l" eaLnBrk="1" latinLnBrk="0" hangingPunct="1">
              <a:lnSpc>
                <a:spcPct val="130000"/>
              </a:lnSpc>
              <a:spcBef>
                <a:spcPts val="600"/>
              </a:spcBef>
            </a:pPr>
            <a:r>
              <a:rPr sz="2400" dirty="0" err="1">
                <a:latin typeface="微软雅黑" panose="020B0503020204020204" pitchFamily="34" charset="-122"/>
                <a:ea typeface="微软雅黑" panose="020B0503020204020204" pitchFamily="34" charset="-122"/>
              </a:rPr>
              <a:t>由无向图</a:t>
            </a:r>
            <a:r>
              <a:rPr sz="2400" dirty="0">
                <a:latin typeface="微软雅黑" panose="020B0503020204020204" pitchFamily="34" charset="-122"/>
                <a:ea typeface="微软雅黑" panose="020B0503020204020204" pitchFamily="34" charset="-122"/>
              </a:rPr>
              <a:t> G </a:t>
            </a:r>
            <a:r>
              <a:rPr sz="2400" dirty="0" err="1">
                <a:latin typeface="微软雅黑" panose="020B0503020204020204" pitchFamily="34" charset="-122"/>
                <a:ea typeface="微软雅黑" panose="020B0503020204020204" pitchFamily="34" charset="-122"/>
              </a:rPr>
              <a:t>表示概率分布，即在图</a:t>
            </a:r>
            <a:r>
              <a:rPr sz="2400" dirty="0">
                <a:latin typeface="微软雅黑" panose="020B0503020204020204" pitchFamily="34" charset="-122"/>
                <a:ea typeface="微软雅黑" panose="020B0503020204020204" pitchFamily="34" charset="-122"/>
              </a:rPr>
              <a:t> G </a:t>
            </a:r>
            <a:r>
              <a:rPr sz="2400" dirty="0" err="1">
                <a:latin typeface="微软雅黑" panose="020B0503020204020204" pitchFamily="34" charset="-122"/>
                <a:ea typeface="微软雅黑" panose="020B0503020204020204" pitchFamily="34" charset="-122"/>
              </a:rPr>
              <a:t>中，结点</a:t>
            </a:r>
            <a:r>
              <a:rPr sz="2400" dirty="0">
                <a:latin typeface="微软雅黑" panose="020B0503020204020204" pitchFamily="34" charset="-122"/>
                <a:ea typeface="微软雅黑" panose="020B0503020204020204" pitchFamily="34" charset="-122"/>
              </a:rPr>
              <a:t> v ∈ V </a:t>
            </a:r>
            <a:r>
              <a:rPr sz="2400" dirty="0" err="1">
                <a:latin typeface="微软雅黑" panose="020B0503020204020204" pitchFamily="34" charset="-122"/>
                <a:ea typeface="微软雅黑" panose="020B0503020204020204" pitchFamily="34" charset="-122"/>
              </a:rPr>
              <a:t>表示一个随机变量</a:t>
            </a:r>
            <a:r>
              <a:rPr sz="2400" dirty="0">
                <a:latin typeface="微软雅黑" panose="020B0503020204020204" pitchFamily="34" charset="-122"/>
                <a:ea typeface="微软雅黑" panose="020B0503020204020204" pitchFamily="34" charset="-122"/>
              </a:rPr>
              <a:t> Yᵥ，</a:t>
            </a:r>
            <a:r>
              <a:rPr sz="2400" dirty="0" err="1">
                <a:latin typeface="微软雅黑" panose="020B0503020204020204" pitchFamily="34" charset="-122"/>
                <a:ea typeface="微软雅黑" panose="020B0503020204020204" pitchFamily="34" charset="-122"/>
              </a:rPr>
              <a:t>其中</a:t>
            </a:r>
            <a:r>
              <a:rPr sz="2400" dirty="0">
                <a:latin typeface="微软雅黑" panose="020B0503020204020204" pitchFamily="34" charset="-122"/>
                <a:ea typeface="微软雅黑" panose="020B0503020204020204" pitchFamily="34" charset="-122"/>
              </a:rPr>
              <a:t> Y = { Yᵥ | v ∈ V }；</a:t>
            </a:r>
            <a:r>
              <a:rPr sz="2400" dirty="0" err="1">
                <a:latin typeface="微软雅黑" panose="020B0503020204020204" pitchFamily="34" charset="-122"/>
                <a:ea typeface="微软雅黑" panose="020B0503020204020204" pitchFamily="34" charset="-122"/>
              </a:rPr>
              <a:t>边</a:t>
            </a:r>
            <a:r>
              <a:rPr sz="2400" dirty="0">
                <a:latin typeface="微软雅黑" panose="020B0503020204020204" pitchFamily="34" charset="-122"/>
                <a:ea typeface="微软雅黑" panose="020B0503020204020204" pitchFamily="34" charset="-122"/>
              </a:rPr>
              <a:t> e ∈ E </a:t>
            </a:r>
            <a:r>
              <a:rPr sz="2400" dirty="0" err="1">
                <a:latin typeface="微软雅黑" panose="020B0503020204020204" pitchFamily="34" charset="-122"/>
                <a:ea typeface="微软雅黑" panose="020B0503020204020204" pitchFamily="34" charset="-122"/>
              </a:rPr>
              <a:t>表示随机变量之间的概率依赖关系</a:t>
            </a:r>
            <a:r>
              <a:rPr sz="2400" dirty="0">
                <a:latin typeface="微软雅黑" panose="020B0503020204020204" pitchFamily="34" charset="-122"/>
                <a:ea typeface="微软雅黑" panose="020B0503020204020204" pitchFamily="34" charset="-122"/>
              </a:rPr>
              <a:t>。</a:t>
            </a:r>
          </a:p>
        </p:txBody>
      </p:sp>
      <p:pic>
        <p:nvPicPr>
          <p:cNvPr id="16" name="图片 15"/>
          <p:cNvPicPr/>
          <p:nvPr/>
        </p:nvPicPr>
        <p:blipFill>
          <a:blip r:embed="rId7"/>
          <a:stretch>
            <a:fillRect/>
          </a:stretch>
        </p:blipFill>
        <p:spPr>
          <a:xfrm>
            <a:off x="8610600" y="2248930"/>
            <a:ext cx="3149599" cy="2488171"/>
          </a:xfrm>
          <a:prstGeom prst="rect">
            <a:avLst/>
          </a:prstGeom>
          <a:noFill/>
          <a:ln w="9525">
            <a:noFill/>
          </a:ln>
        </p:spPr>
      </p:pic>
      <p:sp>
        <p:nvSpPr>
          <p:cNvPr id="17" name="TextBox 16"/>
          <p:cNvSpPr txBox="1"/>
          <p:nvPr/>
        </p:nvSpPr>
        <p:spPr>
          <a:xfrm>
            <a:off x="7192646" y="5135483"/>
            <a:ext cx="6096000" cy="368300"/>
          </a:xfrm>
          <a:prstGeom prst="rect">
            <a:avLst/>
          </a:prstGeom>
          <a:noFill/>
        </p:spPr>
        <p:txBody>
          <a:bodyPr wrap="square">
            <a:spAutoFit/>
          </a:bodyPr>
          <a:lstStyle/>
          <a:p>
            <a:pPr algn="ctr"/>
            <a:r>
              <a:rPr lang="zh-CN" altLang="en-US" b="0" i="0" dirty="0">
                <a:latin typeface="微软雅黑" panose="020B0503020204020204" pitchFamily="34" charset="-122"/>
                <a:ea typeface="微软雅黑" panose="020B0503020204020204" pitchFamily="34" charset="-122"/>
              </a:rPr>
              <a:t>概率无向图</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65717F2-DE62-A445-9F03-50055757659A}" type="slidenum">
              <a:rPr lang="zh-CN" altLang="en-US" smtClean="0"/>
              <a:t>46</a:t>
            </a:fld>
            <a:endParaRPr lang="zh-CN" altLang="en-US"/>
          </a:p>
        </p:txBody>
      </p:sp>
      <p:sp>
        <p:nvSpPr>
          <p:cNvPr id="13" name="TextBox 12"/>
          <p:cNvSpPr txBox="1"/>
          <p:nvPr/>
        </p:nvSpPr>
        <p:spPr>
          <a:xfrm>
            <a:off x="382587" y="957262"/>
            <a:ext cx="11195049" cy="650875"/>
          </a:xfrm>
          <a:prstGeom prst="rect">
            <a:avLst/>
          </a:prstGeom>
          <a:noFill/>
        </p:spPr>
        <p:txBody>
          <a:bodyPr wrap="square">
            <a:spAutoFit/>
          </a:bodyPr>
          <a:lstStyle/>
          <a:p>
            <a:pPr>
              <a:lnSpc>
                <a:spcPct val="130000"/>
              </a:lnSpc>
              <a:spcBef>
                <a:spcPts val="600"/>
              </a:spcBef>
            </a:pPr>
            <a:r>
              <a:rPr lang="zh-CN" sz="2800" i="0">
                <a:latin typeface="微软雅黑" panose="020B0503020204020204" pitchFamily="34" charset="-122"/>
                <a:ea typeface="微软雅黑" panose="020B0503020204020204" pitchFamily="34" charset="-122"/>
              </a:rPr>
              <a:t>局部马尔可夫性</a:t>
            </a:r>
          </a:p>
        </p:txBody>
      </p:sp>
      <p:sp>
        <p:nvSpPr>
          <p:cNvPr id="6" name="平行四边形 6"/>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2.3.3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p:cNvSpPr>
            <a:spLocks noChangeArrowheads="1"/>
          </p:cNvSpPr>
          <p:nvPr/>
        </p:nvSpPr>
        <p:spPr bwMode="auto">
          <a:xfrm>
            <a:off x="1211281" y="406400"/>
            <a:ext cx="483978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基于线性链条件随机场的中文分词</a:t>
            </a:r>
          </a:p>
        </p:txBody>
      </p:sp>
      <p:grpSp>
        <p:nvGrpSpPr>
          <p:cNvPr id="10" name="组合 11"/>
          <p:cNvGrpSpPr/>
          <p:nvPr/>
        </p:nvGrpSpPr>
        <p:grpSpPr bwMode="auto">
          <a:xfrm>
            <a:off x="11480800" y="479425"/>
            <a:ext cx="333375" cy="333375"/>
            <a:chOff x="0" y="0"/>
            <a:chExt cx="449943" cy="449943"/>
          </a:xfrm>
        </p:grpSpPr>
        <p:sp>
          <p:nvSpPr>
            <p:cNvPr id="11" name="椭圆 9"/>
            <p:cNvSpPr>
              <a:spLocks noChangeArrowheads="1"/>
            </p:cNvSpPr>
            <p:nvPr/>
          </p:nvSpPr>
          <p:spPr bwMode="auto">
            <a:xfrm>
              <a:off x="0" y="0"/>
              <a:ext cx="449943" cy="449943"/>
            </a:xfrm>
            <a:prstGeom prst="ellipse">
              <a:avLst/>
            </a:prstGeom>
            <a:noFill/>
            <a:ln w="28575">
              <a:solidFill>
                <a:schemeClr val="bg1"/>
              </a:solidFill>
              <a:rou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graphicFrame>
        <p:nvGraphicFramePr>
          <p:cNvPr id="3" name="对象 2">
            <a:hlinkClick r:id="" action="ppaction://ole?verb=0"/>
          </p:cNvPr>
          <p:cNvGraphicFramePr>
            <a:graphicFrameLocks noChangeAspect="1"/>
          </p:cNvGraphicFramePr>
          <p:nvPr/>
        </p:nvGraphicFramePr>
        <p:xfrm>
          <a:off x="6089650" y="3321050"/>
          <a:ext cx="12700" cy="215900"/>
        </p:xfrm>
        <a:graphic>
          <a:graphicData uri="http://schemas.openxmlformats.org/presentationml/2006/ole">
            <mc:AlternateContent xmlns:mc="http://schemas.openxmlformats.org/markup-compatibility/2006">
              <mc:Choice xmlns:v="urn:schemas-microsoft-com:vml" Requires="v">
                <p:oleObj r:id="rId3" imgW="12700" imgH="215900" progId="Equation.KSEE3">
                  <p:embed/>
                </p:oleObj>
              </mc:Choice>
              <mc:Fallback>
                <p:oleObj r:id="rId3" imgW="12700" imgH="215900" progId="Equation.KSEE3">
                  <p:embed/>
                  <p:pic>
                    <p:nvPicPr>
                      <p:cNvPr id="0" name="图片 1024"/>
                      <p:cNvPicPr/>
                      <p:nvPr/>
                    </p:nvPicPr>
                    <p:blipFill>
                      <a:blip r:embed="rId4"/>
                      <a:stretch>
                        <a:fillRect/>
                      </a:stretch>
                    </p:blipFill>
                    <p:spPr>
                      <a:xfrm>
                        <a:off x="6089650" y="3321050"/>
                        <a:ext cx="12700" cy="215900"/>
                      </a:xfrm>
                      <a:prstGeom prst="rect">
                        <a:avLst/>
                      </a:prstGeom>
                    </p:spPr>
                  </p:pic>
                </p:oleObj>
              </mc:Fallback>
            </mc:AlternateContent>
          </a:graphicData>
        </a:graphic>
      </p:graphicFrame>
      <p:graphicFrame>
        <p:nvGraphicFramePr>
          <p:cNvPr id="5" name="对象 4">
            <a:hlinkClick r:id="" action="ppaction://ole?verb=0"/>
          </p:cNvPr>
          <p:cNvGraphicFramePr>
            <a:graphicFrameLocks noChangeAspect="1"/>
          </p:cNvGraphicFramePr>
          <p:nvPr/>
        </p:nvGraphicFramePr>
        <p:xfrm>
          <a:off x="6089650" y="3321050"/>
          <a:ext cx="12700" cy="215900"/>
        </p:xfrm>
        <a:graphic>
          <a:graphicData uri="http://schemas.openxmlformats.org/presentationml/2006/ole">
            <mc:AlternateContent xmlns:mc="http://schemas.openxmlformats.org/markup-compatibility/2006">
              <mc:Choice xmlns:v="urn:schemas-microsoft-com:vml" Requires="v">
                <p:oleObj r:id="rId5" imgW="12700" imgH="215900" progId="Equation.KSEE3">
                  <p:embed/>
                </p:oleObj>
              </mc:Choice>
              <mc:Fallback>
                <p:oleObj r:id="rId5" imgW="12700" imgH="215900" progId="Equation.KSEE3">
                  <p:embed/>
                  <p:pic>
                    <p:nvPicPr>
                      <p:cNvPr id="0" name="图片 1025"/>
                      <p:cNvPicPr/>
                      <p:nvPr/>
                    </p:nvPicPr>
                    <p:blipFill>
                      <a:blip r:embed="rId6"/>
                      <a:stretch>
                        <a:fillRect/>
                      </a:stretch>
                    </p:blipFill>
                    <p:spPr>
                      <a:xfrm>
                        <a:off x="6089650" y="3321050"/>
                        <a:ext cx="12700" cy="215900"/>
                      </a:xfrm>
                      <a:prstGeom prst="rect">
                        <a:avLst/>
                      </a:prstGeom>
                    </p:spPr>
                  </p:pic>
                </p:oleObj>
              </mc:Fallback>
            </mc:AlternateContent>
          </a:graphicData>
        </a:graphic>
      </p:graphicFrame>
      <p:sp>
        <p:nvSpPr>
          <p:cNvPr id="15" name="文本框 14"/>
          <p:cNvSpPr txBox="1"/>
          <p:nvPr/>
        </p:nvSpPr>
        <p:spPr>
          <a:xfrm>
            <a:off x="416561" y="1549400"/>
            <a:ext cx="7318770" cy="4680705"/>
          </a:xfrm>
          <a:prstGeom prst="rect">
            <a:avLst/>
          </a:prstGeom>
          <a:noFill/>
        </p:spPr>
        <p:txBody>
          <a:bodyPr wrap="square" rtlCol="0" anchor="t">
            <a:spAutoFit/>
          </a:bodyPr>
          <a:lstStyle/>
          <a:p>
            <a:pPr eaLnBrk="1" latinLnBrk="0" hangingPunct="1">
              <a:lnSpc>
                <a:spcPct val="130000"/>
              </a:lnSpc>
              <a:spcBef>
                <a:spcPts val="600"/>
              </a:spcBef>
            </a:pPr>
            <a:r>
              <a:rPr sz="2400" dirty="0" err="1">
                <a:latin typeface="微软雅黑" panose="020B0503020204020204" pitchFamily="34" charset="-122"/>
                <a:ea typeface="微软雅黑" panose="020B0503020204020204" pitchFamily="34" charset="-122"/>
              </a:rPr>
              <a:t>设</a:t>
            </a:r>
            <a:r>
              <a:rPr sz="2400" dirty="0">
                <a:latin typeface="微软雅黑" panose="020B0503020204020204" pitchFamily="34" charset="-122"/>
                <a:ea typeface="微软雅黑" panose="020B0503020204020204" pitchFamily="34" charset="-122"/>
              </a:rPr>
              <a:t> v ∈ V </a:t>
            </a:r>
            <a:r>
              <a:rPr sz="2400" dirty="0" err="1">
                <a:latin typeface="微软雅黑" panose="020B0503020204020204" pitchFamily="34" charset="-122"/>
                <a:ea typeface="微软雅黑" panose="020B0503020204020204" pitchFamily="34" charset="-122"/>
              </a:rPr>
              <a:t>是无向图</a:t>
            </a:r>
            <a:r>
              <a:rPr sz="2400" dirty="0">
                <a:latin typeface="微软雅黑" panose="020B0503020204020204" pitchFamily="34" charset="-122"/>
                <a:ea typeface="微软雅黑" panose="020B0503020204020204" pitchFamily="34" charset="-122"/>
              </a:rPr>
              <a:t> G </a:t>
            </a:r>
            <a:r>
              <a:rPr sz="2400" dirty="0" err="1">
                <a:latin typeface="微软雅黑" panose="020B0503020204020204" pitchFamily="34" charset="-122"/>
                <a:ea typeface="微软雅黑" panose="020B0503020204020204" pitchFamily="34" charset="-122"/>
              </a:rPr>
              <a:t>中任意一个结点，W</a:t>
            </a:r>
            <a:r>
              <a:rPr sz="2400" dirty="0">
                <a:latin typeface="微软雅黑" panose="020B0503020204020204" pitchFamily="34" charset="-122"/>
                <a:ea typeface="微软雅黑" panose="020B0503020204020204" pitchFamily="34" charset="-122"/>
              </a:rPr>
              <a:t> </a:t>
            </a:r>
            <a:r>
              <a:rPr sz="2400" dirty="0" err="1">
                <a:latin typeface="微软雅黑" panose="020B0503020204020204" pitchFamily="34" charset="-122"/>
                <a:ea typeface="微软雅黑" panose="020B0503020204020204" pitchFamily="34" charset="-122"/>
              </a:rPr>
              <a:t>是与</a:t>
            </a:r>
            <a:r>
              <a:rPr sz="2400" dirty="0">
                <a:latin typeface="微软雅黑" panose="020B0503020204020204" pitchFamily="34" charset="-122"/>
                <a:ea typeface="微软雅黑" panose="020B0503020204020204" pitchFamily="34" charset="-122"/>
              </a:rPr>
              <a:t> v </a:t>
            </a:r>
            <a:r>
              <a:rPr sz="2400" dirty="0" err="1">
                <a:latin typeface="微软雅黑" panose="020B0503020204020204" pitchFamily="34" charset="-122"/>
                <a:ea typeface="微软雅黑" panose="020B0503020204020204" pitchFamily="34" charset="-122"/>
              </a:rPr>
              <a:t>有边连接的所有结点，O</a:t>
            </a:r>
            <a:r>
              <a:rPr sz="2400" dirty="0">
                <a:latin typeface="微软雅黑" panose="020B0503020204020204" pitchFamily="34" charset="-122"/>
                <a:ea typeface="微软雅黑" panose="020B0503020204020204" pitchFamily="34" charset="-122"/>
              </a:rPr>
              <a:t> </a:t>
            </a:r>
            <a:r>
              <a:rPr sz="2400" dirty="0" err="1">
                <a:latin typeface="微软雅黑" panose="020B0503020204020204" pitchFamily="34" charset="-122"/>
                <a:ea typeface="微软雅黑" panose="020B0503020204020204" pitchFamily="34" charset="-122"/>
              </a:rPr>
              <a:t>是</a:t>
            </a:r>
            <a:r>
              <a:rPr sz="2400" dirty="0">
                <a:latin typeface="微软雅黑" panose="020B0503020204020204" pitchFamily="34" charset="-122"/>
                <a:ea typeface="微软雅黑" panose="020B0503020204020204" pitchFamily="34" charset="-122"/>
              </a:rPr>
              <a:t> v </a:t>
            </a:r>
            <a:r>
              <a:rPr sz="2400" dirty="0" err="1">
                <a:latin typeface="微软雅黑" panose="020B0503020204020204" pitchFamily="34" charset="-122"/>
                <a:ea typeface="微软雅黑" panose="020B0503020204020204" pitchFamily="34" charset="-122"/>
              </a:rPr>
              <a:t>和</a:t>
            </a:r>
            <a:r>
              <a:rPr sz="2400" dirty="0">
                <a:latin typeface="微软雅黑" panose="020B0503020204020204" pitchFamily="34" charset="-122"/>
                <a:ea typeface="微软雅黑" panose="020B0503020204020204" pitchFamily="34" charset="-122"/>
              </a:rPr>
              <a:t> W </a:t>
            </a:r>
            <a:r>
              <a:rPr sz="2400" dirty="0" err="1">
                <a:latin typeface="微软雅黑" panose="020B0503020204020204" pitchFamily="34" charset="-122"/>
                <a:ea typeface="微软雅黑" panose="020B0503020204020204" pitchFamily="34" charset="-122"/>
              </a:rPr>
              <a:t>以外的其他所有结点。v</a:t>
            </a:r>
            <a:r>
              <a:rPr sz="2400" dirty="0">
                <a:latin typeface="微软雅黑" panose="020B0503020204020204" pitchFamily="34" charset="-122"/>
                <a:ea typeface="微软雅黑" panose="020B0503020204020204" pitchFamily="34" charset="-122"/>
              </a:rPr>
              <a:t> </a:t>
            </a:r>
            <a:r>
              <a:rPr sz="2400" dirty="0" err="1">
                <a:latin typeface="微软雅黑" panose="020B0503020204020204" pitchFamily="34" charset="-122"/>
                <a:ea typeface="微软雅黑" panose="020B0503020204020204" pitchFamily="34" charset="-122"/>
              </a:rPr>
              <a:t>表示的随机变量是</a:t>
            </a:r>
            <a:r>
              <a:rPr sz="2400" dirty="0">
                <a:latin typeface="微软雅黑" panose="020B0503020204020204" pitchFamily="34" charset="-122"/>
                <a:ea typeface="微软雅黑" panose="020B0503020204020204" pitchFamily="34" charset="-122"/>
              </a:rPr>
              <a:t> Yᵥ，W </a:t>
            </a:r>
            <a:r>
              <a:rPr sz="2400" dirty="0" err="1">
                <a:latin typeface="微软雅黑" panose="020B0503020204020204" pitchFamily="34" charset="-122"/>
                <a:ea typeface="微软雅黑" panose="020B0503020204020204" pitchFamily="34" charset="-122"/>
              </a:rPr>
              <a:t>表示的随机变量组是</a:t>
            </a:r>
            <a:r>
              <a:rPr sz="2400" dirty="0">
                <a:latin typeface="微软雅黑" panose="020B0503020204020204" pitchFamily="34" charset="-122"/>
                <a:ea typeface="微软雅黑" panose="020B0503020204020204" pitchFamily="34" charset="-122"/>
              </a:rPr>
              <a:t> Yₓ，O </a:t>
            </a:r>
            <a:r>
              <a:rPr sz="2400" dirty="0" err="1">
                <a:latin typeface="微软雅黑" panose="020B0503020204020204" pitchFamily="34" charset="-122"/>
                <a:ea typeface="微软雅黑" panose="020B0503020204020204" pitchFamily="34" charset="-122"/>
              </a:rPr>
              <a:t>表示的随机变量组是</a:t>
            </a:r>
            <a:r>
              <a:rPr sz="2400" dirty="0">
                <a:latin typeface="微软雅黑" panose="020B0503020204020204" pitchFamily="34" charset="-122"/>
                <a:ea typeface="微软雅黑" panose="020B0503020204020204" pitchFamily="34" charset="-122"/>
              </a:rPr>
              <a:t> Yₒ。</a:t>
            </a:r>
            <a:endParaRPr lang="en-US" sz="2400" dirty="0">
              <a:latin typeface="微软雅黑" panose="020B0503020204020204" pitchFamily="34" charset="-122"/>
              <a:ea typeface="微软雅黑" panose="020B0503020204020204" pitchFamily="34" charset="-122"/>
            </a:endParaRPr>
          </a:p>
          <a:p>
            <a:pPr eaLnBrk="1" latinLnBrk="0" hangingPunct="1">
              <a:lnSpc>
                <a:spcPct val="130000"/>
              </a:lnSpc>
              <a:spcBef>
                <a:spcPts val="600"/>
              </a:spcBef>
            </a:pPr>
            <a:r>
              <a:rPr sz="2400" dirty="0" err="1">
                <a:latin typeface="微软雅黑" panose="020B0503020204020204" pitchFamily="34" charset="-122"/>
                <a:ea typeface="微软雅黑" panose="020B0503020204020204" pitchFamily="34" charset="-122"/>
              </a:rPr>
              <a:t>局部马尔可夫性是指在给定随机变量组</a:t>
            </a:r>
            <a:r>
              <a:rPr sz="2400" dirty="0">
                <a:latin typeface="微软雅黑" panose="020B0503020204020204" pitchFamily="34" charset="-122"/>
                <a:ea typeface="微软雅黑" panose="020B0503020204020204" pitchFamily="34" charset="-122"/>
              </a:rPr>
              <a:t> Yₓ </a:t>
            </a:r>
            <a:r>
              <a:rPr sz="2400" dirty="0" err="1">
                <a:latin typeface="微软雅黑" panose="020B0503020204020204" pitchFamily="34" charset="-122"/>
                <a:ea typeface="微软雅黑" panose="020B0503020204020204" pitchFamily="34" charset="-122"/>
              </a:rPr>
              <a:t>的条件下，随机变量</a:t>
            </a:r>
            <a:r>
              <a:rPr sz="2400" dirty="0">
                <a:latin typeface="微软雅黑" panose="020B0503020204020204" pitchFamily="34" charset="-122"/>
                <a:ea typeface="微软雅黑" panose="020B0503020204020204" pitchFamily="34" charset="-122"/>
              </a:rPr>
              <a:t> Yᵥ </a:t>
            </a:r>
            <a:r>
              <a:rPr sz="2400" dirty="0" err="1">
                <a:latin typeface="微软雅黑" panose="020B0503020204020204" pitchFamily="34" charset="-122"/>
                <a:ea typeface="微软雅黑" panose="020B0503020204020204" pitchFamily="34" charset="-122"/>
              </a:rPr>
              <a:t>与随机变量组</a:t>
            </a:r>
            <a:r>
              <a:rPr sz="2400" dirty="0">
                <a:latin typeface="微软雅黑" panose="020B0503020204020204" pitchFamily="34" charset="-122"/>
                <a:ea typeface="微软雅黑" panose="020B0503020204020204" pitchFamily="34" charset="-122"/>
              </a:rPr>
              <a:t> Yₒ </a:t>
            </a:r>
            <a:r>
              <a:rPr sz="2400" dirty="0" err="1">
                <a:latin typeface="微软雅黑" panose="020B0503020204020204" pitchFamily="34" charset="-122"/>
                <a:ea typeface="微软雅黑" panose="020B0503020204020204" pitchFamily="34" charset="-122"/>
              </a:rPr>
              <a:t>是独立的，即</a:t>
            </a:r>
            <a:endParaRPr sz="2400" dirty="0">
              <a:latin typeface="微软雅黑" panose="020B0503020204020204" pitchFamily="34" charset="-122"/>
              <a:ea typeface="微软雅黑" panose="020B0503020204020204" pitchFamily="34" charset="-122"/>
            </a:endParaRPr>
          </a:p>
          <a:p>
            <a:pPr eaLnBrk="1" latinLnBrk="0" hangingPunct="1">
              <a:lnSpc>
                <a:spcPct val="130000"/>
              </a:lnSpc>
              <a:spcBef>
                <a:spcPts val="600"/>
              </a:spcBef>
            </a:pPr>
            <a:r>
              <a:rPr sz="2400" dirty="0">
                <a:latin typeface="微软雅黑" panose="020B0503020204020204" pitchFamily="34" charset="-122"/>
                <a:ea typeface="微软雅黑" panose="020B0503020204020204" pitchFamily="34" charset="-122"/>
              </a:rPr>
              <a:t>P(Yᵥ, Yₒ | Yₓ) = P(Yᵥ | Yₓ) P(Yₒ | Yₓ)</a:t>
            </a:r>
          </a:p>
          <a:p>
            <a:pPr eaLnBrk="1" latinLnBrk="0" hangingPunct="1">
              <a:lnSpc>
                <a:spcPct val="130000"/>
              </a:lnSpc>
              <a:spcBef>
                <a:spcPts val="600"/>
              </a:spcBef>
            </a:pPr>
            <a:r>
              <a:rPr sz="2400" dirty="0" err="1">
                <a:latin typeface="微软雅黑" panose="020B0503020204020204" pitchFamily="34" charset="-122"/>
                <a:ea typeface="微软雅黑" panose="020B0503020204020204" pitchFamily="34" charset="-122"/>
              </a:rPr>
              <a:t>在</a:t>
            </a:r>
            <a:r>
              <a:rPr sz="2400" dirty="0">
                <a:latin typeface="微软雅黑" panose="020B0503020204020204" pitchFamily="34" charset="-122"/>
                <a:ea typeface="微软雅黑" panose="020B0503020204020204" pitchFamily="34" charset="-122"/>
              </a:rPr>
              <a:t> P(Yₒ | Yₓ) &gt; 0 </a:t>
            </a:r>
            <a:r>
              <a:rPr sz="2400" dirty="0" err="1">
                <a:latin typeface="微软雅黑" panose="020B0503020204020204" pitchFamily="34" charset="-122"/>
                <a:ea typeface="微软雅黑" panose="020B0503020204020204" pitchFamily="34" charset="-122"/>
              </a:rPr>
              <a:t>时，等价地</a:t>
            </a:r>
            <a:r>
              <a:rPr sz="2400" dirty="0">
                <a:latin typeface="微软雅黑" panose="020B0503020204020204" pitchFamily="34" charset="-122"/>
                <a:ea typeface="微软雅黑" panose="020B0503020204020204" pitchFamily="34" charset="-122"/>
              </a:rPr>
              <a:t>，</a:t>
            </a:r>
          </a:p>
          <a:p>
            <a:pPr eaLnBrk="1" latinLnBrk="0" hangingPunct="1">
              <a:lnSpc>
                <a:spcPct val="130000"/>
              </a:lnSpc>
              <a:spcBef>
                <a:spcPts val="600"/>
              </a:spcBef>
            </a:pPr>
            <a:r>
              <a:rPr sz="2400" dirty="0">
                <a:latin typeface="微软雅黑" panose="020B0503020204020204" pitchFamily="34" charset="-122"/>
                <a:ea typeface="微软雅黑" panose="020B0503020204020204" pitchFamily="34" charset="-122"/>
              </a:rPr>
              <a:t>P(Yᵥ | Yₓ) = P(Yᵥ | Yₓ, Yₒ)</a:t>
            </a:r>
          </a:p>
        </p:txBody>
      </p:sp>
      <p:sp>
        <p:nvSpPr>
          <p:cNvPr id="16" name="TextBox 16"/>
          <p:cNvSpPr txBox="1"/>
          <p:nvPr/>
        </p:nvSpPr>
        <p:spPr>
          <a:xfrm>
            <a:off x="6847703" y="4692477"/>
            <a:ext cx="6096000" cy="368300"/>
          </a:xfrm>
          <a:prstGeom prst="rect">
            <a:avLst/>
          </a:prstGeom>
          <a:noFill/>
        </p:spPr>
        <p:txBody>
          <a:bodyPr wrap="square">
            <a:spAutoFit/>
          </a:bodyPr>
          <a:lstStyle/>
          <a:p>
            <a:pPr algn="ctr"/>
            <a:r>
              <a:rPr lang="zh-CN" altLang="en-US" b="0" i="0" dirty="0">
                <a:latin typeface="微软雅黑" panose="020B0503020204020204" pitchFamily="34" charset="-122"/>
                <a:ea typeface="微软雅黑" panose="020B0503020204020204" pitchFamily="34" charset="-122"/>
              </a:rPr>
              <a:t>局部马尔可夫性</a:t>
            </a:r>
          </a:p>
        </p:txBody>
      </p:sp>
      <p:pic>
        <p:nvPicPr>
          <p:cNvPr id="101" name="图片 100"/>
          <p:cNvPicPr/>
          <p:nvPr/>
        </p:nvPicPr>
        <p:blipFill>
          <a:blip r:embed="rId7"/>
          <a:stretch>
            <a:fillRect/>
          </a:stretch>
        </p:blipFill>
        <p:spPr>
          <a:xfrm>
            <a:off x="8097689" y="2162433"/>
            <a:ext cx="3662509" cy="2465408"/>
          </a:xfrm>
          <a:prstGeom prst="rect">
            <a:avLst/>
          </a:prstGeom>
          <a:noFill/>
          <a:ln w="9525">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65717F2-DE62-A445-9F03-50055757659A}" type="slidenum">
              <a:rPr lang="zh-CN" altLang="en-US" smtClean="0"/>
              <a:t>47</a:t>
            </a:fld>
            <a:endParaRPr lang="zh-CN" altLang="en-US"/>
          </a:p>
        </p:txBody>
      </p:sp>
      <p:sp>
        <p:nvSpPr>
          <p:cNvPr id="13" name="TextBox 12"/>
          <p:cNvSpPr txBox="1"/>
          <p:nvPr/>
        </p:nvSpPr>
        <p:spPr>
          <a:xfrm>
            <a:off x="382587" y="957262"/>
            <a:ext cx="11195049" cy="650875"/>
          </a:xfrm>
          <a:prstGeom prst="rect">
            <a:avLst/>
          </a:prstGeom>
          <a:noFill/>
        </p:spPr>
        <p:txBody>
          <a:bodyPr wrap="square">
            <a:spAutoFit/>
          </a:bodyPr>
          <a:lstStyle/>
          <a:p>
            <a:pPr>
              <a:lnSpc>
                <a:spcPct val="130000"/>
              </a:lnSpc>
              <a:spcBef>
                <a:spcPts val="600"/>
              </a:spcBef>
            </a:pPr>
            <a:r>
              <a:rPr lang="zh-CN" sz="2800" i="0">
                <a:latin typeface="微软雅黑" panose="020B0503020204020204" pitchFamily="34" charset="-122"/>
                <a:ea typeface="微软雅黑" panose="020B0503020204020204" pitchFamily="34" charset="-122"/>
              </a:rPr>
              <a:t>概率无向图模型与马尔可夫随机场</a:t>
            </a:r>
          </a:p>
        </p:txBody>
      </p:sp>
      <p:sp>
        <p:nvSpPr>
          <p:cNvPr id="6" name="平行四边形 6"/>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2.3.3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p:cNvSpPr>
            <a:spLocks noChangeArrowheads="1"/>
          </p:cNvSpPr>
          <p:nvPr/>
        </p:nvSpPr>
        <p:spPr bwMode="auto">
          <a:xfrm>
            <a:off x="1211281" y="406400"/>
            <a:ext cx="483978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基于线性链条件随机场的中文分词</a:t>
            </a:r>
          </a:p>
        </p:txBody>
      </p:sp>
      <p:grpSp>
        <p:nvGrpSpPr>
          <p:cNvPr id="10" name="组合 11"/>
          <p:cNvGrpSpPr/>
          <p:nvPr/>
        </p:nvGrpSpPr>
        <p:grpSpPr bwMode="auto">
          <a:xfrm>
            <a:off x="11480800" y="479425"/>
            <a:ext cx="333375" cy="333375"/>
            <a:chOff x="0" y="0"/>
            <a:chExt cx="449943" cy="449943"/>
          </a:xfrm>
        </p:grpSpPr>
        <p:sp>
          <p:nvSpPr>
            <p:cNvPr id="11" name="椭圆 9"/>
            <p:cNvSpPr>
              <a:spLocks noChangeArrowheads="1"/>
            </p:cNvSpPr>
            <p:nvPr/>
          </p:nvSpPr>
          <p:spPr bwMode="auto">
            <a:xfrm>
              <a:off x="0" y="0"/>
              <a:ext cx="449943" cy="449943"/>
            </a:xfrm>
            <a:prstGeom prst="ellipse">
              <a:avLst/>
            </a:prstGeom>
            <a:noFill/>
            <a:ln w="28575">
              <a:solidFill>
                <a:schemeClr val="bg1"/>
              </a:solidFill>
              <a:rou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graphicFrame>
        <p:nvGraphicFramePr>
          <p:cNvPr id="3" name="对象 2">
            <a:hlinkClick r:id="" action="ppaction://ole?verb=0"/>
          </p:cNvPr>
          <p:cNvGraphicFramePr>
            <a:graphicFrameLocks noChangeAspect="1"/>
          </p:cNvGraphicFramePr>
          <p:nvPr/>
        </p:nvGraphicFramePr>
        <p:xfrm>
          <a:off x="6089650" y="3321050"/>
          <a:ext cx="12700" cy="215900"/>
        </p:xfrm>
        <a:graphic>
          <a:graphicData uri="http://schemas.openxmlformats.org/presentationml/2006/ole">
            <mc:AlternateContent xmlns:mc="http://schemas.openxmlformats.org/markup-compatibility/2006">
              <mc:Choice xmlns:v="urn:schemas-microsoft-com:vml" Requires="v">
                <p:oleObj r:id="rId3" imgW="12700" imgH="215900" progId="Equation.KSEE3">
                  <p:embed/>
                </p:oleObj>
              </mc:Choice>
              <mc:Fallback>
                <p:oleObj r:id="rId3" imgW="12700" imgH="215900" progId="Equation.KSEE3">
                  <p:embed/>
                  <p:pic>
                    <p:nvPicPr>
                      <p:cNvPr id="0" name="图片 1024"/>
                      <p:cNvPicPr/>
                      <p:nvPr/>
                    </p:nvPicPr>
                    <p:blipFill>
                      <a:blip r:embed="rId4"/>
                      <a:stretch>
                        <a:fillRect/>
                      </a:stretch>
                    </p:blipFill>
                    <p:spPr>
                      <a:xfrm>
                        <a:off x="6089650" y="3321050"/>
                        <a:ext cx="12700" cy="215900"/>
                      </a:xfrm>
                      <a:prstGeom prst="rect">
                        <a:avLst/>
                      </a:prstGeom>
                    </p:spPr>
                  </p:pic>
                </p:oleObj>
              </mc:Fallback>
            </mc:AlternateContent>
          </a:graphicData>
        </a:graphic>
      </p:graphicFrame>
      <p:graphicFrame>
        <p:nvGraphicFramePr>
          <p:cNvPr id="5" name="对象 4">
            <a:hlinkClick r:id="" action="ppaction://ole?verb=0"/>
          </p:cNvPr>
          <p:cNvGraphicFramePr>
            <a:graphicFrameLocks noChangeAspect="1"/>
          </p:cNvGraphicFramePr>
          <p:nvPr/>
        </p:nvGraphicFramePr>
        <p:xfrm>
          <a:off x="6089650" y="3321050"/>
          <a:ext cx="12700" cy="215900"/>
        </p:xfrm>
        <a:graphic>
          <a:graphicData uri="http://schemas.openxmlformats.org/presentationml/2006/ole">
            <mc:AlternateContent xmlns:mc="http://schemas.openxmlformats.org/markup-compatibility/2006">
              <mc:Choice xmlns:v="urn:schemas-microsoft-com:vml" Requires="v">
                <p:oleObj r:id="rId5" imgW="12700" imgH="215900" progId="Equation.KSEE3">
                  <p:embed/>
                </p:oleObj>
              </mc:Choice>
              <mc:Fallback>
                <p:oleObj r:id="rId5" imgW="12700" imgH="215900" progId="Equation.KSEE3">
                  <p:embed/>
                  <p:pic>
                    <p:nvPicPr>
                      <p:cNvPr id="0" name="图片 1025"/>
                      <p:cNvPicPr/>
                      <p:nvPr/>
                    </p:nvPicPr>
                    <p:blipFill>
                      <a:blip r:embed="rId6"/>
                      <a:stretch>
                        <a:fillRect/>
                      </a:stretch>
                    </p:blipFill>
                    <p:spPr>
                      <a:xfrm>
                        <a:off x="6089650" y="3321050"/>
                        <a:ext cx="12700" cy="215900"/>
                      </a:xfrm>
                      <a:prstGeom prst="rect">
                        <a:avLst/>
                      </a:prstGeom>
                    </p:spPr>
                  </p:pic>
                </p:oleObj>
              </mc:Fallback>
            </mc:AlternateContent>
          </a:graphicData>
        </a:graphic>
      </p:graphicFrame>
      <p:sp>
        <p:nvSpPr>
          <p:cNvPr id="15" name="文本框 14"/>
          <p:cNvSpPr txBox="1"/>
          <p:nvPr/>
        </p:nvSpPr>
        <p:spPr>
          <a:xfrm>
            <a:off x="382270" y="1555115"/>
            <a:ext cx="7142995" cy="3398623"/>
          </a:xfrm>
          <a:prstGeom prst="rect">
            <a:avLst/>
          </a:prstGeom>
          <a:noFill/>
        </p:spPr>
        <p:txBody>
          <a:bodyPr wrap="square" rtlCol="0" anchor="t">
            <a:spAutoFit/>
          </a:bodyPr>
          <a:lstStyle/>
          <a:p>
            <a:pPr eaLnBrk="1" latinLnBrk="0" hangingPunct="1">
              <a:lnSpc>
                <a:spcPct val="130000"/>
              </a:lnSpc>
              <a:spcBef>
                <a:spcPts val="600"/>
              </a:spcBef>
            </a:pPr>
            <a:r>
              <a:rPr sz="2800" dirty="0" err="1">
                <a:latin typeface="微软雅黑" panose="020B0503020204020204" pitchFamily="34" charset="-122"/>
                <a:ea typeface="微软雅黑" panose="020B0503020204020204" pitchFamily="34" charset="-122"/>
              </a:rPr>
              <a:t>设有联合概率分布</a:t>
            </a:r>
            <a:r>
              <a:rPr sz="2800" dirty="0">
                <a:latin typeface="微软雅黑" panose="020B0503020204020204" pitchFamily="34" charset="-122"/>
                <a:ea typeface="微软雅黑" panose="020B0503020204020204" pitchFamily="34" charset="-122"/>
              </a:rPr>
              <a:t> P(Y)，</a:t>
            </a:r>
            <a:r>
              <a:rPr sz="2800" dirty="0" err="1">
                <a:latin typeface="微软雅黑" panose="020B0503020204020204" pitchFamily="34" charset="-122"/>
                <a:ea typeface="微软雅黑" panose="020B0503020204020204" pitchFamily="34" charset="-122"/>
              </a:rPr>
              <a:t>由无向图</a:t>
            </a:r>
            <a:r>
              <a:rPr sz="2800" dirty="0">
                <a:latin typeface="微软雅黑" panose="020B0503020204020204" pitchFamily="34" charset="-122"/>
                <a:ea typeface="微软雅黑" panose="020B0503020204020204" pitchFamily="34" charset="-122"/>
              </a:rPr>
              <a:t> G = (V, E) </a:t>
            </a:r>
            <a:r>
              <a:rPr sz="2800" dirty="0" err="1">
                <a:latin typeface="微软雅黑" panose="020B0503020204020204" pitchFamily="34" charset="-122"/>
                <a:ea typeface="微软雅黑" panose="020B0503020204020204" pitchFamily="34" charset="-122"/>
              </a:rPr>
              <a:t>表示。在图</a:t>
            </a:r>
            <a:r>
              <a:rPr sz="2800" dirty="0">
                <a:latin typeface="微软雅黑" panose="020B0503020204020204" pitchFamily="34" charset="-122"/>
                <a:ea typeface="微软雅黑" panose="020B0503020204020204" pitchFamily="34" charset="-122"/>
              </a:rPr>
              <a:t> G </a:t>
            </a:r>
            <a:r>
              <a:rPr sz="2800" dirty="0" err="1">
                <a:latin typeface="微软雅黑" panose="020B0503020204020204" pitchFamily="34" charset="-122"/>
                <a:ea typeface="微软雅黑" panose="020B0503020204020204" pitchFamily="34" charset="-122"/>
              </a:rPr>
              <a:t>中，结点表示随机变量，边表示随机变量之间的依赖关系。如果联合概率分布</a:t>
            </a:r>
            <a:r>
              <a:rPr sz="2800" dirty="0">
                <a:latin typeface="微软雅黑" panose="020B0503020204020204" pitchFamily="34" charset="-122"/>
                <a:ea typeface="微软雅黑" panose="020B0503020204020204" pitchFamily="34" charset="-122"/>
              </a:rPr>
              <a:t> P(Y) </a:t>
            </a:r>
            <a:r>
              <a:rPr sz="2800" dirty="0" err="1">
                <a:latin typeface="微软雅黑" panose="020B0503020204020204" pitchFamily="34" charset="-122"/>
                <a:ea typeface="微软雅黑" panose="020B0503020204020204" pitchFamily="34" charset="-122"/>
              </a:rPr>
              <a:t>满足局部马尔可夫性，就称此联合概率分布为概率无向图模型或马尔可夫随机场</a:t>
            </a:r>
            <a:r>
              <a:rPr sz="2800" dirty="0">
                <a:latin typeface="微软雅黑" panose="020B0503020204020204" pitchFamily="34" charset="-122"/>
                <a:ea typeface="微软雅黑" panose="020B0503020204020204" pitchFamily="34" charset="-122"/>
              </a:rPr>
              <a:t>。</a:t>
            </a:r>
          </a:p>
        </p:txBody>
      </p:sp>
      <p:sp>
        <p:nvSpPr>
          <p:cNvPr id="16" name="TextBox 16"/>
          <p:cNvSpPr txBox="1"/>
          <p:nvPr/>
        </p:nvSpPr>
        <p:spPr>
          <a:xfrm>
            <a:off x="6824689" y="4906059"/>
            <a:ext cx="6096000" cy="368300"/>
          </a:xfrm>
          <a:prstGeom prst="rect">
            <a:avLst/>
          </a:prstGeom>
          <a:noFill/>
        </p:spPr>
        <p:txBody>
          <a:bodyPr wrap="square">
            <a:spAutoFit/>
          </a:bodyPr>
          <a:lstStyle/>
          <a:p>
            <a:pPr algn="ctr"/>
            <a:r>
              <a:rPr lang="zh-CN" altLang="en-US" b="0" i="0" dirty="0">
                <a:latin typeface="微软雅黑" panose="020B0503020204020204" pitchFamily="34" charset="-122"/>
                <a:ea typeface="微软雅黑" panose="020B0503020204020204" pitchFamily="34" charset="-122"/>
              </a:rPr>
              <a:t>局部马尔可夫性</a:t>
            </a:r>
          </a:p>
        </p:txBody>
      </p:sp>
      <p:pic>
        <p:nvPicPr>
          <p:cNvPr id="101" name="图片 100"/>
          <p:cNvPicPr/>
          <p:nvPr/>
        </p:nvPicPr>
        <p:blipFill>
          <a:blip r:embed="rId7"/>
          <a:stretch>
            <a:fillRect/>
          </a:stretch>
        </p:blipFill>
        <p:spPr>
          <a:xfrm>
            <a:off x="8093677" y="2026508"/>
            <a:ext cx="3838292" cy="2835052"/>
          </a:xfrm>
          <a:prstGeom prst="rect">
            <a:avLst/>
          </a:prstGeom>
          <a:noFill/>
          <a:ln w="9525">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65717F2-DE62-A445-9F03-50055757659A}" type="slidenum">
              <a:rPr lang="zh-CN" altLang="en-US" smtClean="0"/>
              <a:t>48</a:t>
            </a:fld>
            <a:endParaRPr lang="zh-CN" altLang="en-US"/>
          </a:p>
        </p:txBody>
      </p:sp>
      <p:sp>
        <p:nvSpPr>
          <p:cNvPr id="13" name="TextBox 12"/>
          <p:cNvSpPr txBox="1"/>
          <p:nvPr/>
        </p:nvSpPr>
        <p:spPr>
          <a:xfrm>
            <a:off x="382587" y="957262"/>
            <a:ext cx="11195049" cy="650875"/>
          </a:xfrm>
          <a:prstGeom prst="rect">
            <a:avLst/>
          </a:prstGeom>
          <a:noFill/>
        </p:spPr>
        <p:txBody>
          <a:bodyPr wrap="square">
            <a:spAutoFit/>
          </a:bodyPr>
          <a:lstStyle/>
          <a:p>
            <a:pPr>
              <a:lnSpc>
                <a:spcPct val="130000"/>
              </a:lnSpc>
              <a:spcBef>
                <a:spcPts val="600"/>
              </a:spcBef>
            </a:pPr>
            <a:r>
              <a:rPr lang="zh-CN" sz="2800" i="0">
                <a:latin typeface="微软雅黑" panose="020B0503020204020204" pitchFamily="34" charset="-122"/>
                <a:ea typeface="微软雅黑" panose="020B0503020204020204" pitchFamily="34" charset="-122"/>
              </a:rPr>
              <a:t>条件随机场</a:t>
            </a:r>
          </a:p>
        </p:txBody>
      </p:sp>
      <p:sp>
        <p:nvSpPr>
          <p:cNvPr id="6" name="平行四边形 6"/>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2.3.3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p:cNvSpPr>
            <a:spLocks noChangeArrowheads="1"/>
          </p:cNvSpPr>
          <p:nvPr/>
        </p:nvSpPr>
        <p:spPr bwMode="auto">
          <a:xfrm>
            <a:off x="1211281" y="406400"/>
            <a:ext cx="483978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基于线性链条件随机场的中文分词</a:t>
            </a:r>
          </a:p>
        </p:txBody>
      </p:sp>
      <p:grpSp>
        <p:nvGrpSpPr>
          <p:cNvPr id="10" name="组合 11"/>
          <p:cNvGrpSpPr/>
          <p:nvPr/>
        </p:nvGrpSpPr>
        <p:grpSpPr bwMode="auto">
          <a:xfrm>
            <a:off x="11480800" y="479425"/>
            <a:ext cx="333375" cy="333375"/>
            <a:chOff x="0" y="0"/>
            <a:chExt cx="449943" cy="449943"/>
          </a:xfrm>
        </p:grpSpPr>
        <p:sp>
          <p:nvSpPr>
            <p:cNvPr id="11" name="椭圆 9"/>
            <p:cNvSpPr>
              <a:spLocks noChangeArrowheads="1"/>
            </p:cNvSpPr>
            <p:nvPr/>
          </p:nvSpPr>
          <p:spPr bwMode="auto">
            <a:xfrm>
              <a:off x="0" y="0"/>
              <a:ext cx="449943" cy="449943"/>
            </a:xfrm>
            <a:prstGeom prst="ellipse">
              <a:avLst/>
            </a:prstGeom>
            <a:noFill/>
            <a:ln w="28575">
              <a:solidFill>
                <a:schemeClr val="bg1"/>
              </a:solidFill>
              <a:rou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graphicFrame>
        <p:nvGraphicFramePr>
          <p:cNvPr id="3" name="对象 2">
            <a:hlinkClick r:id="" action="ppaction://ole?verb=0"/>
          </p:cNvPr>
          <p:cNvGraphicFramePr>
            <a:graphicFrameLocks noChangeAspect="1"/>
          </p:cNvGraphicFramePr>
          <p:nvPr/>
        </p:nvGraphicFramePr>
        <p:xfrm>
          <a:off x="6089650" y="3321050"/>
          <a:ext cx="12700" cy="215900"/>
        </p:xfrm>
        <a:graphic>
          <a:graphicData uri="http://schemas.openxmlformats.org/presentationml/2006/ole">
            <mc:AlternateContent xmlns:mc="http://schemas.openxmlformats.org/markup-compatibility/2006">
              <mc:Choice xmlns:v="urn:schemas-microsoft-com:vml" Requires="v">
                <p:oleObj r:id="rId3" imgW="12700" imgH="215900" progId="Equation.KSEE3">
                  <p:embed/>
                </p:oleObj>
              </mc:Choice>
              <mc:Fallback>
                <p:oleObj r:id="rId3" imgW="12700" imgH="215900" progId="Equation.KSEE3">
                  <p:embed/>
                  <p:pic>
                    <p:nvPicPr>
                      <p:cNvPr id="0" name="图片 1024"/>
                      <p:cNvPicPr/>
                      <p:nvPr/>
                    </p:nvPicPr>
                    <p:blipFill>
                      <a:blip r:embed="rId4"/>
                      <a:stretch>
                        <a:fillRect/>
                      </a:stretch>
                    </p:blipFill>
                    <p:spPr>
                      <a:xfrm>
                        <a:off x="6089650" y="3321050"/>
                        <a:ext cx="12700" cy="215900"/>
                      </a:xfrm>
                      <a:prstGeom prst="rect">
                        <a:avLst/>
                      </a:prstGeom>
                    </p:spPr>
                  </p:pic>
                </p:oleObj>
              </mc:Fallback>
            </mc:AlternateContent>
          </a:graphicData>
        </a:graphic>
      </p:graphicFrame>
      <p:graphicFrame>
        <p:nvGraphicFramePr>
          <p:cNvPr id="5" name="对象 4">
            <a:hlinkClick r:id="" action="ppaction://ole?verb=0"/>
          </p:cNvPr>
          <p:cNvGraphicFramePr>
            <a:graphicFrameLocks noChangeAspect="1"/>
          </p:cNvGraphicFramePr>
          <p:nvPr/>
        </p:nvGraphicFramePr>
        <p:xfrm>
          <a:off x="6089650" y="3321050"/>
          <a:ext cx="12700" cy="215900"/>
        </p:xfrm>
        <a:graphic>
          <a:graphicData uri="http://schemas.openxmlformats.org/presentationml/2006/ole">
            <mc:AlternateContent xmlns:mc="http://schemas.openxmlformats.org/markup-compatibility/2006">
              <mc:Choice xmlns:v="urn:schemas-microsoft-com:vml" Requires="v">
                <p:oleObj r:id="rId5" imgW="12700" imgH="215900" progId="Equation.KSEE3">
                  <p:embed/>
                </p:oleObj>
              </mc:Choice>
              <mc:Fallback>
                <p:oleObj r:id="rId5" imgW="12700" imgH="215900" progId="Equation.KSEE3">
                  <p:embed/>
                  <p:pic>
                    <p:nvPicPr>
                      <p:cNvPr id="0" name="图片 1025"/>
                      <p:cNvPicPr/>
                      <p:nvPr/>
                    </p:nvPicPr>
                    <p:blipFill>
                      <a:blip r:embed="rId6"/>
                      <a:stretch>
                        <a:fillRect/>
                      </a:stretch>
                    </p:blipFill>
                    <p:spPr>
                      <a:xfrm>
                        <a:off x="6089650" y="3321050"/>
                        <a:ext cx="12700" cy="215900"/>
                      </a:xfrm>
                      <a:prstGeom prst="rect">
                        <a:avLst/>
                      </a:prstGeom>
                    </p:spPr>
                  </p:pic>
                </p:oleObj>
              </mc:Fallback>
            </mc:AlternateContent>
          </a:graphicData>
        </a:graphic>
      </p:graphicFrame>
      <p:sp>
        <p:nvSpPr>
          <p:cNvPr id="15" name="文本框 14"/>
          <p:cNvSpPr txBox="1"/>
          <p:nvPr/>
        </p:nvSpPr>
        <p:spPr>
          <a:xfrm>
            <a:off x="382270" y="1555115"/>
            <a:ext cx="7773189" cy="3475567"/>
          </a:xfrm>
          <a:prstGeom prst="rect">
            <a:avLst/>
          </a:prstGeom>
          <a:noFill/>
        </p:spPr>
        <p:txBody>
          <a:bodyPr wrap="square" rtlCol="0" anchor="t">
            <a:spAutoFit/>
          </a:bodyPr>
          <a:lstStyle/>
          <a:p>
            <a:pPr eaLnBrk="1" latinLnBrk="0" hangingPunct="1">
              <a:lnSpc>
                <a:spcPct val="130000"/>
              </a:lnSpc>
              <a:spcBef>
                <a:spcPts val="600"/>
              </a:spcBef>
            </a:pPr>
            <a:r>
              <a:rPr sz="2800" dirty="0" err="1">
                <a:latin typeface="微软雅黑" panose="020B0503020204020204" pitchFamily="34" charset="-122"/>
                <a:ea typeface="微软雅黑" panose="020B0503020204020204" pitchFamily="34" charset="-122"/>
              </a:rPr>
              <a:t>条件随机场（conditional</a:t>
            </a:r>
            <a:r>
              <a:rPr sz="2800" dirty="0">
                <a:latin typeface="微软雅黑" panose="020B0503020204020204" pitchFamily="34" charset="-122"/>
                <a:ea typeface="微软雅黑" panose="020B0503020204020204" pitchFamily="34" charset="-122"/>
              </a:rPr>
              <a:t> random </a:t>
            </a:r>
            <a:r>
              <a:rPr sz="2800" dirty="0" err="1">
                <a:latin typeface="微软雅黑" panose="020B0503020204020204" pitchFamily="34" charset="-122"/>
                <a:ea typeface="微软雅黑" panose="020B0503020204020204" pitchFamily="34" charset="-122"/>
              </a:rPr>
              <a:t>field）是给定随机变量</a:t>
            </a:r>
            <a:r>
              <a:rPr sz="2800" dirty="0">
                <a:latin typeface="微软雅黑" panose="020B0503020204020204" pitchFamily="34" charset="-122"/>
                <a:ea typeface="微软雅黑" panose="020B0503020204020204" pitchFamily="34" charset="-122"/>
              </a:rPr>
              <a:t> X </a:t>
            </a:r>
            <a:r>
              <a:rPr sz="2800" dirty="0" err="1">
                <a:latin typeface="微软雅黑" panose="020B0503020204020204" pitchFamily="34" charset="-122"/>
                <a:ea typeface="微软雅黑" panose="020B0503020204020204" pitchFamily="34" charset="-122"/>
              </a:rPr>
              <a:t>条件下，随机变量</a:t>
            </a:r>
            <a:r>
              <a:rPr sz="2800" dirty="0">
                <a:latin typeface="微软雅黑" panose="020B0503020204020204" pitchFamily="34" charset="-122"/>
                <a:ea typeface="微软雅黑" panose="020B0503020204020204" pitchFamily="34" charset="-122"/>
              </a:rPr>
              <a:t> Y </a:t>
            </a:r>
            <a:r>
              <a:rPr sz="2800" dirty="0" err="1">
                <a:latin typeface="微软雅黑" panose="020B0503020204020204" pitchFamily="34" charset="-122"/>
                <a:ea typeface="微软雅黑" panose="020B0503020204020204" pitchFamily="34" charset="-122"/>
              </a:rPr>
              <a:t>的马尔可夫随机场</a:t>
            </a:r>
            <a:r>
              <a:rPr sz="2800" dirty="0">
                <a:latin typeface="微软雅黑" panose="020B0503020204020204" pitchFamily="34" charset="-122"/>
                <a:ea typeface="微软雅黑" panose="020B0503020204020204" pitchFamily="34" charset="-122"/>
              </a:rPr>
              <a:t>。</a:t>
            </a:r>
          </a:p>
          <a:p>
            <a:pPr eaLnBrk="1" latinLnBrk="0" hangingPunct="1">
              <a:lnSpc>
                <a:spcPct val="130000"/>
              </a:lnSpc>
              <a:spcBef>
                <a:spcPts val="600"/>
              </a:spcBef>
            </a:pPr>
            <a:r>
              <a:rPr sz="2800" dirty="0" err="1">
                <a:latin typeface="微软雅黑" panose="020B0503020204020204" pitchFamily="34" charset="-122"/>
                <a:ea typeface="微软雅黑" panose="020B0503020204020204" pitchFamily="34" charset="-122"/>
              </a:rPr>
              <a:t>橙色节点是随机变量X，黄色节点是随机变量Y，蓝色箭头线表示在已知X的某个取值，Y取某个值的条件概率</a:t>
            </a:r>
            <a:r>
              <a:rPr sz="2800" dirty="0">
                <a:latin typeface="微软雅黑" panose="020B0503020204020204" pitchFamily="34" charset="-122"/>
                <a:ea typeface="微软雅黑" panose="020B0503020204020204" pitchFamily="34" charset="-122"/>
              </a:rPr>
              <a:t>。</a:t>
            </a:r>
          </a:p>
        </p:txBody>
      </p:sp>
      <p:sp>
        <p:nvSpPr>
          <p:cNvPr id="16" name="TextBox 16"/>
          <p:cNvSpPr txBox="1"/>
          <p:nvPr/>
        </p:nvSpPr>
        <p:spPr>
          <a:xfrm>
            <a:off x="7192010" y="5118735"/>
            <a:ext cx="6096000" cy="368300"/>
          </a:xfrm>
          <a:prstGeom prst="rect">
            <a:avLst/>
          </a:prstGeom>
          <a:noFill/>
        </p:spPr>
        <p:txBody>
          <a:bodyPr wrap="square">
            <a:spAutoFit/>
          </a:bodyPr>
          <a:lstStyle/>
          <a:p>
            <a:pPr algn="ctr"/>
            <a:r>
              <a:rPr lang="zh-CN" altLang="en-US" b="0" i="0" dirty="0">
                <a:latin typeface="微软雅黑" panose="020B0503020204020204" pitchFamily="34" charset="-122"/>
                <a:ea typeface="微软雅黑" panose="020B0503020204020204" pitchFamily="34" charset="-122"/>
              </a:rPr>
              <a:t>条件随机场</a:t>
            </a:r>
          </a:p>
        </p:txBody>
      </p:sp>
      <p:pic>
        <p:nvPicPr>
          <p:cNvPr id="102" name="图片 101"/>
          <p:cNvPicPr/>
          <p:nvPr/>
        </p:nvPicPr>
        <p:blipFill>
          <a:blip r:embed="rId7"/>
          <a:stretch>
            <a:fillRect/>
          </a:stretch>
        </p:blipFill>
        <p:spPr>
          <a:xfrm>
            <a:off x="8610600" y="2283778"/>
            <a:ext cx="3258820" cy="2600325"/>
          </a:xfrm>
          <a:prstGeom prst="rect">
            <a:avLst/>
          </a:prstGeom>
          <a:noFill/>
          <a:ln w="9525">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65717F2-DE62-A445-9F03-50055757659A}" type="slidenum">
              <a:rPr lang="zh-CN" altLang="en-US" smtClean="0"/>
              <a:t>49</a:t>
            </a:fld>
            <a:endParaRPr lang="zh-CN" altLang="en-US"/>
          </a:p>
        </p:txBody>
      </p:sp>
      <p:sp>
        <p:nvSpPr>
          <p:cNvPr id="13" name="TextBox 12"/>
          <p:cNvSpPr txBox="1"/>
          <p:nvPr/>
        </p:nvSpPr>
        <p:spPr>
          <a:xfrm>
            <a:off x="382587" y="957262"/>
            <a:ext cx="11195049" cy="650875"/>
          </a:xfrm>
          <a:prstGeom prst="rect">
            <a:avLst/>
          </a:prstGeom>
          <a:noFill/>
        </p:spPr>
        <p:txBody>
          <a:bodyPr wrap="square">
            <a:spAutoFit/>
          </a:bodyPr>
          <a:lstStyle/>
          <a:p>
            <a:pPr>
              <a:lnSpc>
                <a:spcPct val="130000"/>
              </a:lnSpc>
              <a:spcBef>
                <a:spcPts val="600"/>
              </a:spcBef>
            </a:pPr>
            <a:r>
              <a:rPr lang="zh-CN" sz="2800" i="0">
                <a:latin typeface="微软雅黑" panose="020B0503020204020204" pitchFamily="34" charset="-122"/>
                <a:ea typeface="微软雅黑" panose="020B0503020204020204" pitchFamily="34" charset="-122"/>
              </a:rPr>
              <a:t>线性链条件随机场</a:t>
            </a:r>
          </a:p>
        </p:txBody>
      </p:sp>
      <p:sp>
        <p:nvSpPr>
          <p:cNvPr id="6" name="平行四边形 6"/>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2.3.3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p:cNvSpPr>
            <a:spLocks noChangeArrowheads="1"/>
          </p:cNvSpPr>
          <p:nvPr/>
        </p:nvSpPr>
        <p:spPr bwMode="auto">
          <a:xfrm>
            <a:off x="1211281" y="406400"/>
            <a:ext cx="483978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基于线性链条件随机场的中文分词</a:t>
            </a:r>
          </a:p>
        </p:txBody>
      </p:sp>
      <p:grpSp>
        <p:nvGrpSpPr>
          <p:cNvPr id="10" name="组合 11"/>
          <p:cNvGrpSpPr/>
          <p:nvPr/>
        </p:nvGrpSpPr>
        <p:grpSpPr bwMode="auto">
          <a:xfrm>
            <a:off x="11480800" y="479425"/>
            <a:ext cx="333375" cy="333375"/>
            <a:chOff x="0" y="0"/>
            <a:chExt cx="449943" cy="449943"/>
          </a:xfrm>
        </p:grpSpPr>
        <p:sp>
          <p:nvSpPr>
            <p:cNvPr id="11" name="椭圆 9"/>
            <p:cNvSpPr>
              <a:spLocks noChangeArrowheads="1"/>
            </p:cNvSpPr>
            <p:nvPr/>
          </p:nvSpPr>
          <p:spPr bwMode="auto">
            <a:xfrm>
              <a:off x="0" y="0"/>
              <a:ext cx="449943" cy="449943"/>
            </a:xfrm>
            <a:prstGeom prst="ellipse">
              <a:avLst/>
            </a:prstGeom>
            <a:noFill/>
            <a:ln w="28575">
              <a:solidFill>
                <a:schemeClr val="bg1"/>
              </a:solidFill>
              <a:rou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graphicFrame>
        <p:nvGraphicFramePr>
          <p:cNvPr id="3" name="对象 2">
            <a:hlinkClick r:id="" action="ppaction://ole?verb=0"/>
          </p:cNvPr>
          <p:cNvGraphicFramePr>
            <a:graphicFrameLocks noChangeAspect="1"/>
          </p:cNvGraphicFramePr>
          <p:nvPr/>
        </p:nvGraphicFramePr>
        <p:xfrm>
          <a:off x="6089650" y="3321050"/>
          <a:ext cx="12700" cy="215900"/>
        </p:xfrm>
        <a:graphic>
          <a:graphicData uri="http://schemas.openxmlformats.org/presentationml/2006/ole">
            <mc:AlternateContent xmlns:mc="http://schemas.openxmlformats.org/markup-compatibility/2006">
              <mc:Choice xmlns:v="urn:schemas-microsoft-com:vml" Requires="v">
                <p:oleObj r:id="rId3" imgW="12700" imgH="215900" progId="Equation.KSEE3">
                  <p:embed/>
                </p:oleObj>
              </mc:Choice>
              <mc:Fallback>
                <p:oleObj r:id="rId3" imgW="12700" imgH="215900" progId="Equation.KSEE3">
                  <p:embed/>
                  <p:pic>
                    <p:nvPicPr>
                      <p:cNvPr id="0" name="图片 1024"/>
                      <p:cNvPicPr/>
                      <p:nvPr/>
                    </p:nvPicPr>
                    <p:blipFill>
                      <a:blip r:embed="rId4"/>
                      <a:stretch>
                        <a:fillRect/>
                      </a:stretch>
                    </p:blipFill>
                    <p:spPr>
                      <a:xfrm>
                        <a:off x="6089650" y="3321050"/>
                        <a:ext cx="12700" cy="215900"/>
                      </a:xfrm>
                      <a:prstGeom prst="rect">
                        <a:avLst/>
                      </a:prstGeom>
                    </p:spPr>
                  </p:pic>
                </p:oleObj>
              </mc:Fallback>
            </mc:AlternateContent>
          </a:graphicData>
        </a:graphic>
      </p:graphicFrame>
      <p:graphicFrame>
        <p:nvGraphicFramePr>
          <p:cNvPr id="5" name="对象 4">
            <a:hlinkClick r:id="" action="ppaction://ole?verb=0"/>
          </p:cNvPr>
          <p:cNvGraphicFramePr>
            <a:graphicFrameLocks noChangeAspect="1"/>
          </p:cNvGraphicFramePr>
          <p:nvPr/>
        </p:nvGraphicFramePr>
        <p:xfrm>
          <a:off x="6089650" y="3321050"/>
          <a:ext cx="12700" cy="215900"/>
        </p:xfrm>
        <a:graphic>
          <a:graphicData uri="http://schemas.openxmlformats.org/presentationml/2006/ole">
            <mc:AlternateContent xmlns:mc="http://schemas.openxmlformats.org/markup-compatibility/2006">
              <mc:Choice xmlns:v="urn:schemas-microsoft-com:vml" Requires="v">
                <p:oleObj r:id="rId5" imgW="12700" imgH="215900" progId="Equation.KSEE3">
                  <p:embed/>
                </p:oleObj>
              </mc:Choice>
              <mc:Fallback>
                <p:oleObj r:id="rId5" imgW="12700" imgH="215900" progId="Equation.KSEE3">
                  <p:embed/>
                  <p:pic>
                    <p:nvPicPr>
                      <p:cNvPr id="0" name="图片 1025"/>
                      <p:cNvPicPr/>
                      <p:nvPr/>
                    </p:nvPicPr>
                    <p:blipFill>
                      <a:blip r:embed="rId6"/>
                      <a:stretch>
                        <a:fillRect/>
                      </a:stretch>
                    </p:blipFill>
                    <p:spPr>
                      <a:xfrm>
                        <a:off x="6089650" y="3321050"/>
                        <a:ext cx="12700" cy="215900"/>
                      </a:xfrm>
                      <a:prstGeom prst="rect">
                        <a:avLst/>
                      </a:prstGeom>
                    </p:spPr>
                  </p:pic>
                </p:oleObj>
              </mc:Fallback>
            </mc:AlternateContent>
          </a:graphicData>
        </a:graphic>
      </p:graphicFrame>
      <p:sp>
        <p:nvSpPr>
          <p:cNvPr id="15" name="文本框 14"/>
          <p:cNvSpPr txBox="1"/>
          <p:nvPr/>
        </p:nvSpPr>
        <p:spPr>
          <a:xfrm>
            <a:off x="382587" y="1650999"/>
            <a:ext cx="7414844" cy="4040465"/>
          </a:xfrm>
          <a:prstGeom prst="rect">
            <a:avLst/>
          </a:prstGeom>
          <a:noFill/>
        </p:spPr>
        <p:txBody>
          <a:bodyPr wrap="square" rtlCol="0" anchor="t">
            <a:spAutoFit/>
          </a:bodyPr>
          <a:lstStyle/>
          <a:p>
            <a:pPr eaLnBrk="1" latinLnBrk="0" hangingPunct="1">
              <a:lnSpc>
                <a:spcPct val="130000"/>
              </a:lnSpc>
              <a:spcBef>
                <a:spcPts val="600"/>
              </a:spcBef>
            </a:pPr>
            <a:r>
              <a:rPr sz="2400" dirty="0" err="1">
                <a:latin typeface="微软雅黑" panose="020B0503020204020204" pitchFamily="34" charset="-122"/>
                <a:ea typeface="微软雅黑" panose="020B0503020204020204" pitchFamily="34" charset="-122"/>
              </a:rPr>
              <a:t>线性链条件随机场（linear-chain</a:t>
            </a:r>
            <a:r>
              <a:rPr sz="2400" dirty="0">
                <a:latin typeface="微软雅黑" panose="020B0503020204020204" pitchFamily="34" charset="-122"/>
                <a:ea typeface="微软雅黑" panose="020B0503020204020204" pitchFamily="34" charset="-122"/>
              </a:rPr>
              <a:t> CRF)。</a:t>
            </a:r>
            <a:endParaRPr lang="en-US" sz="2400" dirty="0">
              <a:latin typeface="微软雅黑" panose="020B0503020204020204" pitchFamily="34" charset="-122"/>
              <a:ea typeface="微软雅黑" panose="020B0503020204020204" pitchFamily="34" charset="-122"/>
            </a:endParaRPr>
          </a:p>
          <a:p>
            <a:pPr eaLnBrk="1" latinLnBrk="0" hangingPunct="1">
              <a:lnSpc>
                <a:spcPct val="130000"/>
              </a:lnSpc>
              <a:spcBef>
                <a:spcPts val="600"/>
              </a:spcBef>
            </a:pPr>
            <a:r>
              <a:rPr sz="2400" dirty="0" err="1">
                <a:latin typeface="微软雅黑" panose="020B0503020204020204" pitchFamily="34" charset="-122"/>
                <a:ea typeface="微软雅黑" panose="020B0503020204020204" pitchFamily="34" charset="-122"/>
              </a:rPr>
              <a:t>线性链条件随机场可以用于机器学习里的标注问题。这时，在条件概率模型</a:t>
            </a:r>
            <a:r>
              <a:rPr sz="2400" dirty="0">
                <a:latin typeface="微软雅黑" panose="020B0503020204020204" pitchFamily="34" charset="-122"/>
                <a:ea typeface="微软雅黑" panose="020B0503020204020204" pitchFamily="34" charset="-122"/>
              </a:rPr>
              <a:t> P(Y|X) </a:t>
            </a:r>
            <a:r>
              <a:rPr sz="2400" dirty="0" err="1">
                <a:latin typeface="微软雅黑" panose="020B0503020204020204" pitchFamily="34" charset="-122"/>
                <a:ea typeface="微软雅黑" panose="020B0503020204020204" pitchFamily="34" charset="-122"/>
              </a:rPr>
              <a:t>中，Y</a:t>
            </a:r>
            <a:r>
              <a:rPr sz="2400" dirty="0">
                <a:latin typeface="微软雅黑" panose="020B0503020204020204" pitchFamily="34" charset="-122"/>
                <a:ea typeface="微软雅黑" panose="020B0503020204020204" pitchFamily="34" charset="-122"/>
              </a:rPr>
              <a:t> </a:t>
            </a:r>
            <a:r>
              <a:rPr sz="2400" dirty="0" err="1">
                <a:latin typeface="微软雅黑" panose="020B0503020204020204" pitchFamily="34" charset="-122"/>
                <a:ea typeface="微软雅黑" panose="020B0503020204020204" pitchFamily="34" charset="-122"/>
              </a:rPr>
              <a:t>是输出变量，表示标记序列，也把标记序列称为状态序列（同</a:t>
            </a:r>
            <a:r>
              <a:rPr sz="2400" dirty="0">
                <a:latin typeface="微软雅黑" panose="020B0503020204020204" pitchFamily="34" charset="-122"/>
                <a:ea typeface="微软雅黑" panose="020B0503020204020204" pitchFamily="34" charset="-122"/>
              </a:rPr>
              <a:t> HMM </a:t>
            </a:r>
            <a:r>
              <a:rPr sz="2400" dirty="0" err="1">
                <a:latin typeface="微软雅黑" panose="020B0503020204020204" pitchFamily="34" charset="-122"/>
                <a:ea typeface="微软雅黑" panose="020B0503020204020204" pitchFamily="34" charset="-122"/>
              </a:rPr>
              <a:t>中的状态序列</a:t>
            </a:r>
            <a:r>
              <a:rPr sz="2400" dirty="0">
                <a:latin typeface="微软雅黑" panose="020B0503020204020204" pitchFamily="34" charset="-122"/>
                <a:ea typeface="微软雅黑" panose="020B0503020204020204" pitchFamily="34" charset="-122"/>
              </a:rPr>
              <a:t>）；X </a:t>
            </a:r>
            <a:r>
              <a:rPr sz="2400" dirty="0" err="1">
                <a:latin typeface="微软雅黑" panose="020B0503020204020204" pitchFamily="34" charset="-122"/>
                <a:ea typeface="微软雅黑" panose="020B0503020204020204" pitchFamily="34" charset="-122"/>
              </a:rPr>
              <a:t>是输入变量，表示观测序列</a:t>
            </a:r>
            <a:r>
              <a:rPr sz="2400" dirty="0">
                <a:latin typeface="微软雅黑" panose="020B0503020204020204" pitchFamily="34" charset="-122"/>
                <a:ea typeface="微软雅黑" panose="020B0503020204020204" pitchFamily="34" charset="-122"/>
              </a:rPr>
              <a:t>。</a:t>
            </a:r>
            <a:endParaRPr lang="en-US" sz="2400" dirty="0">
              <a:latin typeface="微软雅黑" panose="020B0503020204020204" pitchFamily="34" charset="-122"/>
              <a:ea typeface="微软雅黑" panose="020B0503020204020204" pitchFamily="34" charset="-122"/>
            </a:endParaRPr>
          </a:p>
          <a:p>
            <a:pPr eaLnBrk="1" latinLnBrk="0" hangingPunct="1">
              <a:lnSpc>
                <a:spcPct val="130000"/>
              </a:lnSpc>
              <a:spcBef>
                <a:spcPts val="600"/>
              </a:spcBef>
            </a:pPr>
            <a:r>
              <a:rPr sz="2400" dirty="0" err="1">
                <a:latin typeface="微软雅黑" panose="020B0503020204020204" pitchFamily="34" charset="-122"/>
                <a:ea typeface="微软雅黑" panose="020B0503020204020204" pitchFamily="34" charset="-122"/>
              </a:rPr>
              <a:t>学习时，利用训练数据集通过极大似然估计或正则化的极大似然估计得到条件概率模型</a:t>
            </a:r>
            <a:r>
              <a:rPr sz="2400" dirty="0">
                <a:latin typeface="微软雅黑" panose="020B0503020204020204" pitchFamily="34" charset="-122"/>
                <a:ea typeface="微软雅黑" panose="020B0503020204020204" pitchFamily="34" charset="-122"/>
              </a:rPr>
              <a:t> P(Y|X) ；</a:t>
            </a:r>
            <a:r>
              <a:rPr sz="2400" dirty="0" err="1">
                <a:latin typeface="微软雅黑" panose="020B0503020204020204" pitchFamily="34" charset="-122"/>
                <a:ea typeface="微软雅黑" panose="020B0503020204020204" pitchFamily="34" charset="-122"/>
              </a:rPr>
              <a:t>然后使用该模型预测即可</a:t>
            </a:r>
            <a:r>
              <a:rPr sz="2400" dirty="0">
                <a:latin typeface="微软雅黑" panose="020B0503020204020204" pitchFamily="34" charset="-122"/>
                <a:ea typeface="微软雅黑" panose="020B0503020204020204" pitchFamily="34" charset="-122"/>
              </a:rPr>
              <a:t>。</a:t>
            </a:r>
          </a:p>
        </p:txBody>
      </p:sp>
      <p:sp>
        <p:nvSpPr>
          <p:cNvPr id="16" name="TextBox 16"/>
          <p:cNvSpPr txBox="1"/>
          <p:nvPr/>
        </p:nvSpPr>
        <p:spPr>
          <a:xfrm>
            <a:off x="6809345" y="4798349"/>
            <a:ext cx="6096000" cy="368300"/>
          </a:xfrm>
          <a:prstGeom prst="rect">
            <a:avLst/>
          </a:prstGeom>
          <a:noFill/>
        </p:spPr>
        <p:txBody>
          <a:bodyPr wrap="square">
            <a:spAutoFit/>
          </a:bodyPr>
          <a:lstStyle/>
          <a:p>
            <a:pPr algn="ctr"/>
            <a:r>
              <a:rPr lang="zh-CN" altLang="en-US" b="0" i="0" dirty="0">
                <a:latin typeface="微软雅黑" panose="020B0503020204020204" pitchFamily="34" charset="-122"/>
                <a:ea typeface="微软雅黑" panose="020B0503020204020204" pitchFamily="34" charset="-122"/>
              </a:rPr>
              <a:t>线性链条件随机场</a:t>
            </a:r>
          </a:p>
        </p:txBody>
      </p:sp>
      <p:pic>
        <p:nvPicPr>
          <p:cNvPr id="103" name="图片 102"/>
          <p:cNvPicPr/>
          <p:nvPr/>
        </p:nvPicPr>
        <p:blipFill>
          <a:blip r:embed="rId7"/>
          <a:stretch>
            <a:fillRect/>
          </a:stretch>
        </p:blipFill>
        <p:spPr>
          <a:xfrm>
            <a:off x="7862620" y="2356802"/>
            <a:ext cx="3897579" cy="2100870"/>
          </a:xfrm>
          <a:prstGeom prst="rect">
            <a:avLst/>
          </a:prstGeom>
          <a:noFill/>
          <a:ln w="9525">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p:cNvSpPr>
            <a:spLocks noChangeArrowheads="1"/>
          </p:cNvSpPr>
          <p:nvPr/>
        </p:nvSpPr>
        <p:spPr bwMode="auto">
          <a:xfrm>
            <a:off x="1199406" y="406400"/>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语言中的词汇</a:t>
            </a:r>
          </a:p>
        </p:txBody>
      </p:sp>
      <p:grpSp>
        <p:nvGrpSpPr>
          <p:cNvPr id="18438" name="组合 11"/>
          <p:cNvGrpSpPr/>
          <p:nvPr/>
        </p:nvGrpSpPr>
        <p:grpSpPr bwMode="auto">
          <a:xfrm>
            <a:off x="11480800" y="479425"/>
            <a:ext cx="333375" cy="333375"/>
            <a:chOff x="0" y="0"/>
            <a:chExt cx="449943" cy="449943"/>
          </a:xfrm>
        </p:grpSpPr>
        <p:sp>
          <p:nvSpPr>
            <p:cNvPr id="18463" name="椭圆 9"/>
            <p:cNvSpPr>
              <a:spLocks noChangeArrowheads="1"/>
            </p:cNvSpPr>
            <p:nvPr/>
          </p:nvSpPr>
          <p:spPr bwMode="auto">
            <a:xfrm>
              <a:off x="0" y="0"/>
              <a:ext cx="449943" cy="449943"/>
            </a:xfrm>
            <a:prstGeom prst="ellipse">
              <a:avLst/>
            </a:prstGeom>
            <a:noFill/>
            <a:ln w="28575">
              <a:solidFill>
                <a:schemeClr val="bg1"/>
              </a:solidFill>
              <a:rou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p:cNvSpPr>
            <a:spLocks noGrp="1"/>
          </p:cNvSpPr>
          <p:nvPr>
            <p:ph type="sldNum" sz="quarter" idx="12"/>
          </p:nvPr>
        </p:nvSpPr>
        <p:spPr/>
        <p:txBody>
          <a:bodyPr/>
          <a:lstStyle/>
          <a:p>
            <a:fld id="{465717F2-DE62-A445-9F03-50055757659A}" type="slidenum">
              <a:rPr lang="zh-CN" altLang="en-US" smtClean="0"/>
              <a:t>5</a:t>
            </a:fld>
            <a:endParaRPr lang="zh-CN" altLang="en-US"/>
          </a:p>
        </p:txBody>
      </p:sp>
      <p:sp>
        <p:nvSpPr>
          <p:cNvPr id="13" name="TextBox 12"/>
          <p:cNvSpPr txBox="1"/>
          <p:nvPr/>
        </p:nvSpPr>
        <p:spPr>
          <a:xfrm>
            <a:off x="473868" y="1164993"/>
            <a:ext cx="11195049" cy="3211841"/>
          </a:xfrm>
          <a:prstGeom prst="rect">
            <a:avLst/>
          </a:prstGeom>
          <a:noFill/>
        </p:spPr>
        <p:txBody>
          <a:bodyPr wrap="square">
            <a:spAutoFit/>
          </a:bodyPr>
          <a:lstStyle/>
          <a:p>
            <a:pPr>
              <a:lnSpc>
                <a:spcPct val="125000"/>
              </a:lnSpc>
              <a:spcBef>
                <a:spcPts val="1200"/>
              </a:spcBef>
            </a:pPr>
            <a:r>
              <a:rPr lang="zh-CN" altLang="en-US" sz="2800" dirty="0">
                <a:latin typeface="微软雅黑" panose="020B0503020204020204" pitchFamily="34" charset="-122"/>
                <a:ea typeface="微软雅黑" panose="020B0503020204020204" pitchFamily="34" charset="-122"/>
              </a:rPr>
              <a:t>词</a:t>
            </a:r>
            <a:r>
              <a:rPr lang="zh-CN" altLang="en-US" sz="2400" dirty="0">
                <a:effectLst/>
                <a:latin typeface="微软雅黑" panose="020B0503020204020204" pitchFamily="34" charset="-122"/>
                <a:ea typeface="微软雅黑" panose="020B0503020204020204" pitchFamily="34" charset="-122"/>
              </a:rPr>
              <a:t>（</a:t>
            </a:r>
            <a:r>
              <a:rPr lang="en-US" sz="2400" dirty="0">
                <a:effectLst/>
                <a:latin typeface="微软雅黑" panose="020B0503020204020204" pitchFamily="34" charset="-122"/>
                <a:ea typeface="微软雅黑" panose="020B0503020204020204" pitchFamily="34" charset="-122"/>
              </a:rPr>
              <a:t>word）</a:t>
            </a:r>
            <a:r>
              <a:rPr lang="zh-CN" altLang="en-US" sz="2400" dirty="0">
                <a:effectLst/>
                <a:latin typeface="微软雅黑" panose="020B0503020204020204" pitchFamily="34" charset="-122"/>
                <a:ea typeface="微软雅黑" panose="020B0503020204020204" pitchFamily="34" charset="-122"/>
              </a:rPr>
              <a:t>通常是由语素（</a:t>
            </a:r>
            <a:r>
              <a:rPr lang="en-US" altLang="zh-CN" sz="2400" dirty="0">
                <a:effectLst/>
                <a:latin typeface="微软雅黑" panose="020B0503020204020204" pitchFamily="34" charset="-122"/>
                <a:ea typeface="微软雅黑" panose="020B0503020204020204" pitchFamily="34" charset="-122"/>
              </a:rPr>
              <a:t>Morpheme</a:t>
            </a:r>
            <a:r>
              <a:rPr lang="zh-CN" altLang="en-US" sz="2400" dirty="0">
                <a:effectLst/>
                <a:latin typeface="微软雅黑" panose="020B0503020204020204" pitchFamily="34" charset="-122"/>
                <a:ea typeface="微软雅黑" panose="020B0503020204020204" pitchFamily="34" charset="-122"/>
              </a:rPr>
              <a:t>）构成</a:t>
            </a:r>
            <a:r>
              <a:rPr lang="zh-CN" altLang="en-US" sz="2400" dirty="0">
                <a:latin typeface="微软雅黑" panose="020B0503020204020204" pitchFamily="34" charset="-122"/>
                <a:ea typeface="微软雅黑" panose="020B0503020204020204" pitchFamily="34" charset="-122"/>
              </a:rPr>
              <a:t>。</a:t>
            </a:r>
            <a:endParaRPr lang="en-US" altLang="zh-CN" sz="2400" dirty="0">
              <a:latin typeface="微软雅黑" panose="020B0503020204020204" pitchFamily="34" charset="-122"/>
              <a:ea typeface="微软雅黑" panose="020B0503020204020204" pitchFamily="34" charset="-122"/>
            </a:endParaRPr>
          </a:p>
          <a:p>
            <a:pPr>
              <a:lnSpc>
                <a:spcPct val="125000"/>
              </a:lnSpc>
              <a:spcBef>
                <a:spcPts val="1200"/>
              </a:spcBef>
            </a:pPr>
            <a:r>
              <a:rPr lang="zh-CN" altLang="en-US" sz="2400" b="1" dirty="0">
                <a:latin typeface="微软雅黑" panose="020B0503020204020204" pitchFamily="34" charset="-122"/>
                <a:ea typeface="微软雅黑" panose="020B0503020204020204" pitchFamily="34" charset="-122"/>
              </a:rPr>
              <a:t>语素</a:t>
            </a:r>
            <a:r>
              <a:rPr lang="zh-CN" altLang="en-US" sz="2400" dirty="0">
                <a:latin typeface="微软雅黑" panose="020B0503020204020204" pitchFamily="34" charset="-122"/>
                <a:ea typeface="微软雅黑" panose="020B0503020204020204" pitchFamily="34" charset="-122"/>
              </a:rPr>
              <a:t>又称词素，是语言中意义的最小单元。</a:t>
            </a:r>
            <a:endParaRPr lang="en-US" altLang="zh-CN" sz="2400" dirty="0">
              <a:latin typeface="微软雅黑" panose="020B0503020204020204" pitchFamily="34" charset="-122"/>
              <a:ea typeface="微软雅黑" panose="020B0503020204020204" pitchFamily="34" charset="-122"/>
            </a:endParaRPr>
          </a:p>
          <a:p>
            <a:pPr marL="800100" lvl="1" indent="-342900">
              <a:lnSpc>
                <a:spcPct val="125000"/>
              </a:lnSpc>
              <a:spcBef>
                <a:spcPts val="1200"/>
              </a:spcBef>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语素与词不同，语素不能够独立运用而词可以。</a:t>
            </a:r>
            <a:endParaRPr lang="en-US" altLang="zh-CN" sz="2000" dirty="0">
              <a:latin typeface="微软雅黑" panose="020B0503020204020204" pitchFamily="34" charset="-122"/>
              <a:ea typeface="微软雅黑" panose="020B0503020204020204" pitchFamily="34" charset="-122"/>
            </a:endParaRPr>
          </a:p>
          <a:p>
            <a:pPr marL="800100" lvl="1" indent="-342900">
              <a:lnSpc>
                <a:spcPct val="125000"/>
              </a:lnSpc>
              <a:spcBef>
                <a:spcPts val="1200"/>
              </a:spcBef>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只包含一个语素的词语称为</a:t>
            </a:r>
            <a:r>
              <a:rPr lang="zh-CN" altLang="en-US" sz="2000" b="1" dirty="0">
                <a:latin typeface="微软雅黑" panose="020B0503020204020204" pitchFamily="34" charset="-122"/>
                <a:ea typeface="微软雅黑" panose="020B0503020204020204" pitchFamily="34" charset="-122"/>
              </a:rPr>
              <a:t>简单词</a:t>
            </a:r>
            <a:r>
              <a:rPr lang="zh-CN" altLang="en-US" sz="2000" dirty="0">
                <a:latin typeface="微软雅黑" panose="020B0503020204020204" pitchFamily="34" charset="-122"/>
                <a:ea typeface="微软雅黑" panose="020B0503020204020204" pitchFamily="34" charset="-122"/>
              </a:rPr>
              <a:t>（</a:t>
            </a:r>
            <a:r>
              <a:rPr lang="en-US" sz="2000" dirty="0">
                <a:latin typeface="微软雅黑" panose="020B0503020204020204" pitchFamily="34" charset="-122"/>
                <a:ea typeface="微软雅黑" panose="020B0503020204020204" pitchFamily="34" charset="-122"/>
              </a:rPr>
              <a:t>Simple word）</a:t>
            </a:r>
          </a:p>
          <a:p>
            <a:pPr marL="800100" lvl="1" indent="-342900">
              <a:lnSpc>
                <a:spcPct val="125000"/>
              </a:lnSpc>
              <a:spcBef>
                <a:spcPts val="1200"/>
              </a:spcBef>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包含多个语素的词称为</a:t>
            </a:r>
            <a:r>
              <a:rPr lang="zh-CN" altLang="en-US" sz="2000" b="1" dirty="0">
                <a:latin typeface="微软雅黑" panose="020B0503020204020204" pitchFamily="34" charset="-122"/>
                <a:ea typeface="微软雅黑" panose="020B0503020204020204" pitchFamily="34" charset="-122"/>
              </a:rPr>
              <a:t>复杂词</a:t>
            </a:r>
            <a:r>
              <a:rPr lang="zh-CN" altLang="en-US" sz="2000" dirty="0">
                <a:latin typeface="微软雅黑" panose="020B0503020204020204" pitchFamily="34" charset="-122"/>
                <a:ea typeface="微软雅黑" panose="020B0503020204020204" pitchFamily="34" charset="-122"/>
              </a:rPr>
              <a:t>（</a:t>
            </a:r>
            <a:r>
              <a:rPr lang="en-US" sz="2000" dirty="0">
                <a:latin typeface="微软雅黑" panose="020B0503020204020204" pitchFamily="34" charset="-122"/>
                <a:ea typeface="微软雅黑" panose="020B0503020204020204" pitchFamily="34" charset="-122"/>
              </a:rPr>
              <a:t>Complex word）</a:t>
            </a:r>
            <a:br>
              <a:rPr lang="en-US" sz="2000" dirty="0">
                <a:latin typeface="微软雅黑" panose="020B0503020204020204" pitchFamily="34" charset="-122"/>
                <a:ea typeface="微软雅黑" panose="020B0503020204020204" pitchFamily="34" charset="-122"/>
              </a:rPr>
            </a:br>
            <a:endParaRPr lang="en-US" altLang="zh-CN" sz="2000" dirty="0">
              <a:latin typeface="微软雅黑" panose="020B0503020204020204" pitchFamily="34" charset="-122"/>
              <a:ea typeface="微软雅黑" panose="020B0503020204020204" pitchFamily="34" charset="-122"/>
            </a:endParaRPr>
          </a:p>
        </p:txBody>
      </p:sp>
      <p:sp>
        <p:nvSpPr>
          <p:cNvPr id="6" name="TextBox 5"/>
          <p:cNvSpPr txBox="1"/>
          <p:nvPr/>
        </p:nvSpPr>
        <p:spPr>
          <a:xfrm>
            <a:off x="2061180" y="4072155"/>
            <a:ext cx="7163789" cy="400110"/>
          </a:xfrm>
          <a:prstGeom prst="rect">
            <a:avLst/>
          </a:prstGeom>
          <a:noFill/>
        </p:spPr>
        <p:txBody>
          <a:bodyPr wrap="square">
            <a:spAutoFit/>
          </a:bodyPr>
          <a:lstStyle/>
          <a:p>
            <a:r>
              <a:rPr lang="zh-CN" altLang="en-US" sz="2000" b="1" dirty="0">
                <a:latin typeface="微软雅黑" panose="020B0503020204020204" pitchFamily="34" charset="-122"/>
                <a:ea typeface="微软雅黑" panose="020B0503020204020204" pitchFamily="34" charset="-122"/>
              </a:rPr>
              <a:t>例如：</a:t>
            </a:r>
            <a:r>
              <a:rPr lang="zh-CN" altLang="en-US" sz="2000" dirty="0">
                <a:latin typeface="微软雅黑" panose="020B0503020204020204" pitchFamily="34" charset="-122"/>
                <a:ea typeface="微软雅黑" panose="020B0503020204020204" pitchFamily="34" charset="-122"/>
              </a:rPr>
              <a:t>“电灯”，包含 “电” 和 “灯” 两个语素</a:t>
            </a:r>
            <a:endParaRPr lang="en-US" sz="2000" dirty="0">
              <a:latin typeface="微软雅黑" panose="020B0503020204020204" pitchFamily="34" charset="-122"/>
              <a:ea typeface="微软雅黑" panose="020B0503020204020204" pitchFamily="34" charset="-122"/>
            </a:endParaRPr>
          </a:p>
        </p:txBody>
      </p:sp>
      <p:sp>
        <p:nvSpPr>
          <p:cNvPr id="10" name="TextBox 9"/>
          <p:cNvSpPr txBox="1"/>
          <p:nvPr/>
        </p:nvSpPr>
        <p:spPr>
          <a:xfrm>
            <a:off x="473868" y="4627427"/>
            <a:ext cx="9380763" cy="1519070"/>
          </a:xfrm>
          <a:prstGeom prst="rect">
            <a:avLst/>
          </a:prstGeom>
          <a:noFill/>
        </p:spPr>
        <p:txBody>
          <a:bodyPr wrap="square">
            <a:spAutoFit/>
          </a:bodyPr>
          <a:lstStyle/>
          <a:p>
            <a:pPr marL="800100" lvl="1" indent="-342900">
              <a:lnSpc>
                <a:spcPct val="125000"/>
              </a:lnSpc>
              <a:spcBef>
                <a:spcPts val="1200"/>
              </a:spcBef>
              <a:buFont typeface="Arial" panose="020B0604020202020204" pitchFamily="34" charset="0"/>
              <a:buChar char="•"/>
            </a:pPr>
            <a:r>
              <a:rPr lang="en-US" sz="2000" dirty="0">
                <a:latin typeface="微软雅黑" panose="020B0503020204020204" pitchFamily="34" charset="-122"/>
                <a:ea typeface="微软雅黑" panose="020B0503020204020204" pitchFamily="34" charset="-122"/>
              </a:rPr>
              <a:t>根据词在语言中的用途的不同，词还可以被划分为实义词和功能词</a:t>
            </a:r>
          </a:p>
          <a:p>
            <a:pPr marL="1257300" lvl="2" indent="-342900">
              <a:lnSpc>
                <a:spcPct val="125000"/>
              </a:lnSpc>
              <a:spcBef>
                <a:spcPts val="1200"/>
              </a:spcBef>
              <a:buFont typeface="Arial" panose="020B0604020202020204" pitchFamily="34" charset="0"/>
              <a:buChar char="•"/>
            </a:pPr>
            <a:r>
              <a:rPr lang="zh-CN" altLang="en-US" sz="2000" b="1" dirty="0">
                <a:latin typeface="微软雅黑" panose="020B0503020204020204" pitchFamily="34" charset="-122"/>
                <a:ea typeface="微软雅黑" panose="020B0503020204020204" pitchFamily="34" charset="-122"/>
              </a:rPr>
              <a:t>实义词</a:t>
            </a:r>
            <a:r>
              <a:rPr lang="zh-CN" altLang="en-US" sz="2000" dirty="0">
                <a:latin typeface="微软雅黑" panose="020B0503020204020204" pitchFamily="34" charset="-122"/>
                <a:ea typeface="微软雅黑" panose="020B0503020204020204" pitchFamily="34" charset="-122"/>
              </a:rPr>
              <a:t>包含事物、行为、属性和观念等概念。</a:t>
            </a:r>
            <a:endParaRPr lang="en-US" altLang="zh-CN" sz="2000" dirty="0">
              <a:latin typeface="微软雅黑" panose="020B0503020204020204" pitchFamily="34" charset="-122"/>
              <a:ea typeface="微软雅黑" panose="020B0503020204020204" pitchFamily="34" charset="-122"/>
            </a:endParaRPr>
          </a:p>
          <a:p>
            <a:pPr marL="1257300" lvl="2" indent="-342900">
              <a:lnSpc>
                <a:spcPct val="125000"/>
              </a:lnSpc>
              <a:spcBef>
                <a:spcPts val="1200"/>
              </a:spcBef>
              <a:buFont typeface="Arial" panose="020B0604020202020204" pitchFamily="34" charset="0"/>
              <a:buChar char="•"/>
            </a:pPr>
            <a:r>
              <a:rPr lang="zh-CN" altLang="en-US" sz="2000" b="1" dirty="0">
                <a:latin typeface="微软雅黑" panose="020B0503020204020204" pitchFamily="34" charset="-122"/>
                <a:ea typeface="微软雅黑" panose="020B0503020204020204" pitchFamily="34" charset="-122"/>
              </a:rPr>
              <a:t>功能词</a:t>
            </a:r>
            <a:r>
              <a:rPr lang="zh-CN" altLang="en-US" sz="2000" dirty="0">
                <a:latin typeface="微软雅黑" panose="020B0503020204020204" pitchFamily="34" charset="-122"/>
                <a:ea typeface="微软雅黑" panose="020B0503020204020204" pitchFamily="34" charset="-122"/>
              </a:rPr>
              <a:t>则是指没有清楚词汇意义或与之有关的明显概念的词。</a:t>
            </a:r>
            <a:endParaRPr lang="en-US" sz="2000" dirty="0">
              <a:latin typeface="微软雅黑" panose="020B0503020204020204" pitchFamily="34" charset="-122"/>
              <a:ea typeface="微软雅黑" panose="020B0503020204020204" pitchFamily="34" charset="-122"/>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65717F2-DE62-A445-9F03-50055757659A}" type="slidenum">
              <a:rPr lang="zh-CN" altLang="en-US" smtClean="0"/>
              <a:t>50</a:t>
            </a:fld>
            <a:endParaRPr lang="zh-CN" altLang="en-US"/>
          </a:p>
        </p:txBody>
      </p:sp>
      <p:sp>
        <p:nvSpPr>
          <p:cNvPr id="13" name="TextBox 12"/>
          <p:cNvSpPr txBox="1"/>
          <p:nvPr/>
        </p:nvSpPr>
        <p:spPr>
          <a:xfrm>
            <a:off x="382587" y="957262"/>
            <a:ext cx="11195049" cy="650875"/>
          </a:xfrm>
          <a:prstGeom prst="rect">
            <a:avLst/>
          </a:prstGeom>
          <a:noFill/>
        </p:spPr>
        <p:txBody>
          <a:bodyPr wrap="square">
            <a:spAutoFit/>
          </a:bodyPr>
          <a:lstStyle/>
          <a:p>
            <a:pPr>
              <a:lnSpc>
                <a:spcPct val="130000"/>
              </a:lnSpc>
              <a:spcBef>
                <a:spcPts val="600"/>
              </a:spcBef>
            </a:pPr>
            <a:r>
              <a:rPr lang="zh-CN" sz="2800" i="0">
                <a:latin typeface="微软雅黑" panose="020B0503020204020204" pitchFamily="34" charset="-122"/>
                <a:ea typeface="微软雅黑" panose="020B0503020204020204" pitchFamily="34" charset="-122"/>
              </a:rPr>
              <a:t>线性链条件随机场</a:t>
            </a:r>
          </a:p>
        </p:txBody>
      </p:sp>
      <p:sp>
        <p:nvSpPr>
          <p:cNvPr id="6" name="平行四边形 6"/>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2.3.3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p:cNvSpPr>
            <a:spLocks noChangeArrowheads="1"/>
          </p:cNvSpPr>
          <p:nvPr/>
        </p:nvSpPr>
        <p:spPr bwMode="auto">
          <a:xfrm>
            <a:off x="1211281" y="406400"/>
            <a:ext cx="483978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基于线性链条件随机场的中文分词</a:t>
            </a:r>
          </a:p>
        </p:txBody>
      </p:sp>
      <p:grpSp>
        <p:nvGrpSpPr>
          <p:cNvPr id="10" name="组合 11"/>
          <p:cNvGrpSpPr/>
          <p:nvPr/>
        </p:nvGrpSpPr>
        <p:grpSpPr bwMode="auto">
          <a:xfrm>
            <a:off x="11480800" y="479425"/>
            <a:ext cx="333375" cy="333375"/>
            <a:chOff x="0" y="0"/>
            <a:chExt cx="449943" cy="449943"/>
          </a:xfrm>
        </p:grpSpPr>
        <p:sp>
          <p:nvSpPr>
            <p:cNvPr id="11" name="椭圆 9"/>
            <p:cNvSpPr>
              <a:spLocks noChangeArrowheads="1"/>
            </p:cNvSpPr>
            <p:nvPr/>
          </p:nvSpPr>
          <p:spPr bwMode="auto">
            <a:xfrm>
              <a:off x="0" y="0"/>
              <a:ext cx="449943" cy="449943"/>
            </a:xfrm>
            <a:prstGeom prst="ellipse">
              <a:avLst/>
            </a:prstGeom>
            <a:noFill/>
            <a:ln w="28575">
              <a:solidFill>
                <a:schemeClr val="bg1"/>
              </a:solidFill>
              <a:rou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graphicFrame>
        <p:nvGraphicFramePr>
          <p:cNvPr id="3" name="对象 2">
            <a:hlinkClick r:id="" action="ppaction://ole?verb=0"/>
          </p:cNvPr>
          <p:cNvGraphicFramePr>
            <a:graphicFrameLocks noChangeAspect="1"/>
          </p:cNvGraphicFramePr>
          <p:nvPr/>
        </p:nvGraphicFramePr>
        <p:xfrm>
          <a:off x="6089650" y="3321050"/>
          <a:ext cx="12700" cy="215900"/>
        </p:xfrm>
        <a:graphic>
          <a:graphicData uri="http://schemas.openxmlformats.org/presentationml/2006/ole">
            <mc:AlternateContent xmlns:mc="http://schemas.openxmlformats.org/markup-compatibility/2006">
              <mc:Choice xmlns:v="urn:schemas-microsoft-com:vml" Requires="v">
                <p:oleObj r:id="rId3" imgW="12700" imgH="215900" progId="Equation.KSEE3">
                  <p:embed/>
                </p:oleObj>
              </mc:Choice>
              <mc:Fallback>
                <p:oleObj r:id="rId3" imgW="12700" imgH="215900" progId="Equation.KSEE3">
                  <p:embed/>
                  <p:pic>
                    <p:nvPicPr>
                      <p:cNvPr id="0" name="图片 1024"/>
                      <p:cNvPicPr/>
                      <p:nvPr/>
                    </p:nvPicPr>
                    <p:blipFill>
                      <a:blip r:embed="rId4"/>
                      <a:stretch>
                        <a:fillRect/>
                      </a:stretch>
                    </p:blipFill>
                    <p:spPr>
                      <a:xfrm>
                        <a:off x="6089650" y="3321050"/>
                        <a:ext cx="12700" cy="215900"/>
                      </a:xfrm>
                      <a:prstGeom prst="rect">
                        <a:avLst/>
                      </a:prstGeom>
                    </p:spPr>
                  </p:pic>
                </p:oleObj>
              </mc:Fallback>
            </mc:AlternateContent>
          </a:graphicData>
        </a:graphic>
      </p:graphicFrame>
      <p:graphicFrame>
        <p:nvGraphicFramePr>
          <p:cNvPr id="5" name="对象 4">
            <a:hlinkClick r:id="" action="ppaction://ole?verb=0"/>
          </p:cNvPr>
          <p:cNvGraphicFramePr>
            <a:graphicFrameLocks noChangeAspect="1"/>
          </p:cNvGraphicFramePr>
          <p:nvPr/>
        </p:nvGraphicFramePr>
        <p:xfrm>
          <a:off x="6089650" y="3321050"/>
          <a:ext cx="12700" cy="215900"/>
        </p:xfrm>
        <a:graphic>
          <a:graphicData uri="http://schemas.openxmlformats.org/presentationml/2006/ole">
            <mc:AlternateContent xmlns:mc="http://schemas.openxmlformats.org/markup-compatibility/2006">
              <mc:Choice xmlns:v="urn:schemas-microsoft-com:vml" Requires="v">
                <p:oleObj r:id="rId5" imgW="12700" imgH="215900" progId="Equation.KSEE3">
                  <p:embed/>
                </p:oleObj>
              </mc:Choice>
              <mc:Fallback>
                <p:oleObj r:id="rId5" imgW="12700" imgH="215900" progId="Equation.KSEE3">
                  <p:embed/>
                  <p:pic>
                    <p:nvPicPr>
                      <p:cNvPr id="0" name="图片 1025"/>
                      <p:cNvPicPr/>
                      <p:nvPr/>
                    </p:nvPicPr>
                    <p:blipFill>
                      <a:blip r:embed="rId6"/>
                      <a:stretch>
                        <a:fillRect/>
                      </a:stretch>
                    </p:blipFill>
                    <p:spPr>
                      <a:xfrm>
                        <a:off x="6089650" y="3321050"/>
                        <a:ext cx="12700" cy="215900"/>
                      </a:xfrm>
                      <a:prstGeom prst="rect">
                        <a:avLst/>
                      </a:prstGeom>
                    </p:spPr>
                  </p:pic>
                </p:oleObj>
              </mc:Fallback>
            </mc:AlternateContent>
          </a:graphicData>
        </a:graphic>
      </p:graphicFrame>
      <p:sp>
        <p:nvSpPr>
          <p:cNvPr id="15" name="文本框 14"/>
          <p:cNvSpPr txBox="1"/>
          <p:nvPr/>
        </p:nvSpPr>
        <p:spPr>
          <a:xfrm>
            <a:off x="382270" y="1555115"/>
            <a:ext cx="7600195" cy="5077672"/>
          </a:xfrm>
          <a:prstGeom prst="rect">
            <a:avLst/>
          </a:prstGeom>
          <a:noFill/>
        </p:spPr>
        <p:txBody>
          <a:bodyPr wrap="square" rtlCol="0" anchor="t">
            <a:spAutoFit/>
          </a:bodyPr>
          <a:lstStyle/>
          <a:p>
            <a:pPr eaLnBrk="1" latinLnBrk="0" hangingPunct="1">
              <a:lnSpc>
                <a:spcPct val="130000"/>
              </a:lnSpc>
              <a:spcBef>
                <a:spcPts val="600"/>
              </a:spcBef>
            </a:pPr>
            <a:r>
              <a:rPr lang="zh-CN" sz="2400" dirty="0">
                <a:latin typeface="微软雅黑" panose="020B0503020204020204" pitchFamily="34" charset="-122"/>
                <a:ea typeface="微软雅黑" panose="020B0503020204020204" pitchFamily="34" charset="-122"/>
              </a:rPr>
              <a:t>举例：典型的序列标注问题就是对句子进行词性标注。如：我 /n     爱/v      北京/n      天安门/n。 n表示名词，v表示动词。</a:t>
            </a:r>
          </a:p>
          <a:p>
            <a:pPr eaLnBrk="1" latinLnBrk="0" hangingPunct="1">
              <a:lnSpc>
                <a:spcPct val="130000"/>
              </a:lnSpc>
              <a:spcBef>
                <a:spcPts val="600"/>
              </a:spcBef>
            </a:pPr>
            <a:r>
              <a:rPr lang="zh-CN" sz="2400" dirty="0">
                <a:latin typeface="微软雅黑" panose="020B0503020204020204" pitchFamily="34" charset="-122"/>
                <a:ea typeface="微软雅黑" panose="020B0503020204020204" pitchFamily="34" charset="-122"/>
              </a:rPr>
              <a:t>这里有两个随机序列，“我 爱 北京 天安门”是输入序列X, “n v n n”是输出序列Y。输入序列X是我们已知的，或者可以观测到的，有时又叫观测序列；Y是未知的或叫隐藏的状态序列，这个序列是要预测出来的。词性标注就是根据一个由若干词组成的序列，预测出另一个由词性组成序列。</a:t>
            </a:r>
          </a:p>
          <a:p>
            <a:pPr eaLnBrk="1" latinLnBrk="0" hangingPunct="1">
              <a:lnSpc>
                <a:spcPct val="130000"/>
              </a:lnSpc>
              <a:spcBef>
                <a:spcPts val="600"/>
              </a:spcBef>
            </a:pPr>
            <a:endParaRPr lang="zh-CN" sz="2400" dirty="0">
              <a:latin typeface="微软雅黑" panose="020B0503020204020204" pitchFamily="34" charset="-122"/>
              <a:ea typeface="微软雅黑" panose="020B0503020204020204" pitchFamily="34" charset="-122"/>
            </a:endParaRPr>
          </a:p>
        </p:txBody>
      </p:sp>
      <p:sp>
        <p:nvSpPr>
          <p:cNvPr id="16" name="TextBox 16"/>
          <p:cNvSpPr txBox="1"/>
          <p:nvPr/>
        </p:nvSpPr>
        <p:spPr>
          <a:xfrm>
            <a:off x="7120263" y="3397635"/>
            <a:ext cx="6096000" cy="368300"/>
          </a:xfrm>
          <a:prstGeom prst="rect">
            <a:avLst/>
          </a:prstGeom>
          <a:noFill/>
        </p:spPr>
        <p:txBody>
          <a:bodyPr wrap="square">
            <a:spAutoFit/>
          </a:bodyPr>
          <a:lstStyle/>
          <a:p>
            <a:pPr algn="ctr"/>
            <a:r>
              <a:rPr lang="zh-CN" altLang="en-US" b="0" i="0" dirty="0">
                <a:latin typeface="微软雅黑" panose="020B0503020204020204" pitchFamily="34" charset="-122"/>
                <a:ea typeface="微软雅黑" panose="020B0503020204020204" pitchFamily="34" charset="-122"/>
              </a:rPr>
              <a:t>线性链条件随机场</a:t>
            </a:r>
          </a:p>
        </p:txBody>
      </p:sp>
      <p:pic>
        <p:nvPicPr>
          <p:cNvPr id="103" name="图片 102"/>
          <p:cNvPicPr/>
          <p:nvPr/>
        </p:nvPicPr>
        <p:blipFill>
          <a:blip r:embed="rId7"/>
          <a:stretch>
            <a:fillRect/>
          </a:stretch>
        </p:blipFill>
        <p:spPr>
          <a:xfrm>
            <a:off x="8334950" y="1601889"/>
            <a:ext cx="3662800" cy="1755457"/>
          </a:xfrm>
          <a:prstGeom prst="rect">
            <a:avLst/>
          </a:prstGeom>
          <a:noFill/>
          <a:ln w="9525">
            <a:noFill/>
          </a:ln>
        </p:spPr>
      </p:pic>
      <p:pic>
        <p:nvPicPr>
          <p:cNvPr id="104" name="图片 103"/>
          <p:cNvPicPr/>
          <p:nvPr/>
        </p:nvPicPr>
        <p:blipFill>
          <a:blip r:embed="rId8"/>
          <a:stretch>
            <a:fillRect/>
          </a:stretch>
        </p:blipFill>
        <p:spPr>
          <a:xfrm>
            <a:off x="8513806" y="3765935"/>
            <a:ext cx="3394350" cy="1937000"/>
          </a:xfrm>
          <a:prstGeom prst="rect">
            <a:avLst/>
          </a:prstGeom>
          <a:noFill/>
          <a:ln w="9525">
            <a:noFill/>
          </a:ln>
        </p:spPr>
      </p:pic>
      <p:sp>
        <p:nvSpPr>
          <p:cNvPr id="17" name="TextBox 16"/>
          <p:cNvSpPr txBox="1"/>
          <p:nvPr/>
        </p:nvSpPr>
        <p:spPr>
          <a:xfrm>
            <a:off x="7047865" y="5773023"/>
            <a:ext cx="6096000" cy="645160"/>
          </a:xfrm>
          <a:prstGeom prst="rect">
            <a:avLst/>
          </a:prstGeom>
          <a:noFill/>
        </p:spPr>
        <p:txBody>
          <a:bodyPr wrap="square">
            <a:spAutoFit/>
          </a:bodyPr>
          <a:lstStyle/>
          <a:p>
            <a:pPr algn="ctr"/>
            <a:r>
              <a:rPr lang="zh-CN" altLang="en-US" b="0" i="0" dirty="0">
                <a:latin typeface="微软雅黑" panose="020B0503020204020204" pitchFamily="34" charset="-122"/>
                <a:ea typeface="微软雅黑" panose="020B0503020204020204" pitchFamily="34" charset="-122"/>
              </a:rPr>
              <a:t>线性链条件随机场</a:t>
            </a:r>
          </a:p>
          <a:p>
            <a:pPr algn="ctr"/>
            <a:r>
              <a:rPr lang="zh-CN" altLang="en-US" b="0" i="0" dirty="0">
                <a:latin typeface="微软雅黑" panose="020B0503020204020204" pitchFamily="34" charset="-122"/>
                <a:ea typeface="微软雅黑" panose="020B0503020204020204" pitchFamily="34" charset="-122"/>
              </a:rPr>
              <a:t>序列标注</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65717F2-DE62-A445-9F03-50055757659A}" type="slidenum">
              <a:rPr lang="zh-CN" altLang="en-US" smtClean="0"/>
              <a:t>51</a:t>
            </a:fld>
            <a:endParaRPr lang="zh-CN" altLang="en-US"/>
          </a:p>
        </p:txBody>
      </p:sp>
      <p:sp>
        <p:nvSpPr>
          <p:cNvPr id="13" name="TextBox 12"/>
          <p:cNvSpPr txBox="1"/>
          <p:nvPr/>
        </p:nvSpPr>
        <p:spPr>
          <a:xfrm>
            <a:off x="382587" y="957262"/>
            <a:ext cx="11195049" cy="2278316"/>
          </a:xfrm>
          <a:prstGeom prst="rect">
            <a:avLst/>
          </a:prstGeom>
          <a:noFill/>
        </p:spPr>
        <p:txBody>
          <a:bodyPr wrap="square">
            <a:spAutoFit/>
          </a:bodyPr>
          <a:lstStyle/>
          <a:p>
            <a:pPr>
              <a:lnSpc>
                <a:spcPct val="130000"/>
              </a:lnSpc>
              <a:spcBef>
                <a:spcPts val="600"/>
              </a:spcBef>
            </a:pPr>
            <a:r>
              <a:rPr lang="zh-CN" altLang="en-US" sz="2800" b="1" i="0">
                <a:effectLst/>
                <a:latin typeface="微软雅黑" panose="020B0503020204020204" pitchFamily="34" charset="-122"/>
                <a:ea typeface="微软雅黑" panose="020B0503020204020204" pitchFamily="34" charset="-122"/>
              </a:rPr>
              <a:t>条件</a:t>
            </a:r>
            <a:r>
              <a:rPr lang="zh-CN" altLang="en-US" sz="2800" b="1" i="0" dirty="0">
                <a:effectLst/>
                <a:latin typeface="微软雅黑" panose="020B0503020204020204" pitchFamily="34" charset="-122"/>
                <a:ea typeface="微软雅黑" panose="020B0503020204020204" pitchFamily="34" charset="-122"/>
              </a:rPr>
              <a:t>随机场</a:t>
            </a:r>
            <a:r>
              <a:rPr lang="zh-CN" altLang="en-US" sz="2800" b="0" i="0" dirty="0">
                <a:effectLst/>
                <a:latin typeface="微软雅黑" panose="020B0503020204020204" pitchFamily="34" charset="-122"/>
                <a:ea typeface="微软雅黑" panose="020B0503020204020204" pitchFamily="34" charset="-122"/>
              </a:rPr>
              <a:t>（</a:t>
            </a:r>
            <a:r>
              <a:rPr lang="en-US" sz="2800" b="0" i="0" dirty="0">
                <a:effectLst/>
                <a:latin typeface="微软雅黑" panose="020B0503020204020204" pitchFamily="34" charset="-122"/>
                <a:ea typeface="微软雅黑" panose="020B0503020204020204" pitchFamily="34" charset="-122"/>
              </a:rPr>
              <a:t>Conditional Random </a:t>
            </a:r>
            <a:r>
              <a:rPr lang="en-US" sz="2800" b="0" i="0" dirty="0" err="1">
                <a:effectLst/>
                <a:latin typeface="微软雅黑" panose="020B0503020204020204" pitchFamily="34" charset="-122"/>
                <a:ea typeface="微软雅黑" panose="020B0503020204020204" pitchFamily="34" charset="-122"/>
              </a:rPr>
              <a:t>Field，CRF</a:t>
            </a:r>
            <a:r>
              <a:rPr lang="en-US" sz="2800" b="0" i="0" dirty="0">
                <a:effectLst/>
                <a:latin typeface="微软雅黑" panose="020B0503020204020204" pitchFamily="34" charset="-122"/>
                <a:ea typeface="微软雅黑" panose="020B0503020204020204" pitchFamily="34" charset="-122"/>
              </a:rPr>
              <a:t>）</a:t>
            </a:r>
            <a:r>
              <a:rPr lang="zh-CN" altLang="en-US" sz="2800" b="0" i="0" dirty="0">
                <a:effectLst/>
                <a:latin typeface="微软雅黑" panose="020B0503020204020204" pitchFamily="34" charset="-122"/>
                <a:ea typeface="微软雅黑" panose="020B0503020204020204" pitchFamily="34" charset="-122"/>
              </a:rPr>
              <a:t>试图对多个变量在给定观测值后的条件概率进行建模。</a:t>
            </a:r>
            <a:r>
              <a:rPr lang="en-US" sz="2800" b="0" i="0" dirty="0">
                <a:effectLst/>
                <a:latin typeface="微软雅黑" panose="020B0503020204020204" pitchFamily="34" charset="-122"/>
                <a:ea typeface="微软雅黑" panose="020B0503020204020204" pitchFamily="34" charset="-122"/>
              </a:rPr>
              <a:t>x = {x</a:t>
            </a:r>
            <a:r>
              <a:rPr lang="en-US" sz="2800" b="0" i="0" baseline="-25000" dirty="0">
                <a:effectLst/>
                <a:latin typeface="微软雅黑" panose="020B0503020204020204" pitchFamily="34" charset="-122"/>
                <a:ea typeface="微软雅黑" panose="020B0503020204020204" pitchFamily="34" charset="-122"/>
              </a:rPr>
              <a:t>l</a:t>
            </a:r>
            <a:r>
              <a:rPr lang="en-US" sz="2800" b="0" i="0" dirty="0">
                <a:effectLst/>
                <a:latin typeface="微软雅黑" panose="020B0503020204020204" pitchFamily="34" charset="-122"/>
                <a:ea typeface="微软雅黑" panose="020B0503020204020204" pitchFamily="34" charset="-122"/>
              </a:rPr>
              <a:t>, x</a:t>
            </a:r>
            <a:r>
              <a:rPr lang="en-US" sz="2800" b="0" i="0" baseline="-25000" dirty="0">
                <a:effectLst/>
                <a:latin typeface="微软雅黑" panose="020B0503020204020204" pitchFamily="34" charset="-122"/>
                <a:ea typeface="微软雅黑" panose="020B0503020204020204" pitchFamily="34" charset="-122"/>
              </a:rPr>
              <a:t>2</a:t>
            </a:r>
            <a:r>
              <a:rPr lang="en-US" sz="2800" b="0" i="0" dirty="0">
                <a:effectLst/>
                <a:latin typeface="微软雅黑" panose="020B0503020204020204" pitchFamily="34" charset="-122"/>
                <a:ea typeface="微软雅黑" panose="020B0503020204020204" pitchFamily="34" charset="-122"/>
              </a:rPr>
              <a:t>, . . . , </a:t>
            </a:r>
            <a:r>
              <a:rPr lang="en-US" sz="2800" b="0" i="0" dirty="0" err="1">
                <a:effectLst/>
                <a:latin typeface="微软雅黑" panose="020B0503020204020204" pitchFamily="34" charset="-122"/>
                <a:ea typeface="微软雅黑" panose="020B0503020204020204" pitchFamily="34" charset="-122"/>
              </a:rPr>
              <a:t>x</a:t>
            </a:r>
            <a:r>
              <a:rPr lang="en-US" sz="2800" b="0" i="0" baseline="-25000" dirty="0" err="1">
                <a:effectLst/>
                <a:latin typeface="微软雅黑" panose="020B0503020204020204" pitchFamily="34" charset="-122"/>
                <a:ea typeface="微软雅黑" panose="020B0503020204020204" pitchFamily="34" charset="-122"/>
              </a:rPr>
              <a:t>n</a:t>
            </a:r>
            <a:r>
              <a:rPr lang="en-US" sz="2800" b="0" i="0" dirty="0">
                <a:effectLst/>
                <a:latin typeface="微软雅黑" panose="020B0503020204020204" pitchFamily="34" charset="-122"/>
                <a:ea typeface="微软雅黑" panose="020B0503020204020204" pitchFamily="34" charset="-122"/>
              </a:rPr>
              <a:t>} </a:t>
            </a:r>
            <a:r>
              <a:rPr lang="zh-CN" altLang="en-US" sz="2800" b="0" i="0" dirty="0">
                <a:effectLst/>
                <a:latin typeface="微软雅黑" panose="020B0503020204020204" pitchFamily="34" charset="-122"/>
                <a:ea typeface="微软雅黑" panose="020B0503020204020204" pitchFamily="34" charset="-122"/>
              </a:rPr>
              <a:t>为观测序列，</a:t>
            </a:r>
            <a:r>
              <a:rPr lang="en-US" sz="2800" b="0" i="0" dirty="0">
                <a:effectLst/>
                <a:latin typeface="微软雅黑" panose="020B0503020204020204" pitchFamily="34" charset="-122"/>
                <a:ea typeface="微软雅黑" panose="020B0503020204020204" pitchFamily="34" charset="-122"/>
              </a:rPr>
              <a:t>y = {</a:t>
            </a:r>
            <a:r>
              <a:rPr lang="en-US" sz="2800" b="0" i="0" dirty="0" err="1">
                <a:effectLst/>
                <a:latin typeface="微软雅黑" panose="020B0503020204020204" pitchFamily="34" charset="-122"/>
                <a:ea typeface="微软雅黑" panose="020B0503020204020204" pitchFamily="34" charset="-122"/>
              </a:rPr>
              <a:t>y</a:t>
            </a:r>
            <a:r>
              <a:rPr lang="en-US" sz="2800" b="0" i="0" baseline="-25000" dirty="0" err="1">
                <a:effectLst/>
                <a:latin typeface="微软雅黑" panose="020B0503020204020204" pitchFamily="34" charset="-122"/>
                <a:ea typeface="微软雅黑" panose="020B0503020204020204" pitchFamily="34" charset="-122"/>
              </a:rPr>
              <a:t>l</a:t>
            </a:r>
            <a:r>
              <a:rPr lang="en-US" sz="2800" b="0" i="0" dirty="0">
                <a:effectLst/>
                <a:latin typeface="微软雅黑" panose="020B0503020204020204" pitchFamily="34" charset="-122"/>
                <a:ea typeface="微软雅黑" panose="020B0503020204020204" pitchFamily="34" charset="-122"/>
              </a:rPr>
              <a:t>, y</a:t>
            </a:r>
            <a:r>
              <a:rPr lang="en-US" sz="2800" b="0" i="0" baseline="-25000" dirty="0">
                <a:effectLst/>
                <a:latin typeface="微软雅黑" panose="020B0503020204020204" pitchFamily="34" charset="-122"/>
                <a:ea typeface="微软雅黑" panose="020B0503020204020204" pitchFamily="34" charset="-122"/>
              </a:rPr>
              <a:t>2</a:t>
            </a:r>
            <a:r>
              <a:rPr lang="en-US" sz="2800" b="0" i="0" dirty="0">
                <a:effectLst/>
                <a:latin typeface="微软雅黑" panose="020B0503020204020204" pitchFamily="34" charset="-122"/>
                <a:ea typeface="微软雅黑" panose="020B0503020204020204" pitchFamily="34" charset="-122"/>
              </a:rPr>
              <a:t>, . . . , </a:t>
            </a:r>
            <a:r>
              <a:rPr lang="en-US" sz="2800" b="0" i="0" dirty="0" err="1">
                <a:effectLst/>
                <a:latin typeface="微软雅黑" panose="020B0503020204020204" pitchFamily="34" charset="-122"/>
                <a:ea typeface="微软雅黑" panose="020B0503020204020204" pitchFamily="34" charset="-122"/>
              </a:rPr>
              <a:t>y</a:t>
            </a:r>
            <a:r>
              <a:rPr lang="en-US" sz="2800" b="0" i="0" baseline="-25000" dirty="0" err="1">
                <a:effectLst/>
                <a:latin typeface="微软雅黑" panose="020B0503020204020204" pitchFamily="34" charset="-122"/>
                <a:ea typeface="微软雅黑" panose="020B0503020204020204" pitchFamily="34" charset="-122"/>
              </a:rPr>
              <a:t>n</a:t>
            </a:r>
            <a:r>
              <a:rPr lang="en-US" sz="2800" b="0" i="0" dirty="0">
                <a:effectLst/>
                <a:latin typeface="微软雅黑" panose="020B0503020204020204" pitchFamily="34" charset="-122"/>
                <a:ea typeface="微软雅黑" panose="020B0503020204020204" pitchFamily="34" charset="-122"/>
              </a:rPr>
              <a:t>} </a:t>
            </a:r>
            <a:r>
              <a:rPr lang="zh-CN" altLang="en-US" sz="2800" b="0" i="0" dirty="0">
                <a:effectLst/>
                <a:latin typeface="微软雅黑" panose="020B0503020204020204" pitchFamily="34" charset="-122"/>
                <a:ea typeface="微软雅黑" panose="020B0503020204020204" pitchFamily="34" charset="-122"/>
              </a:rPr>
              <a:t>为对应的标记序列，条件随机场的目标是构建条件概率模型 </a:t>
            </a:r>
            <a:r>
              <a:rPr lang="en-US" sz="2800" b="0" i="0" dirty="0">
                <a:effectLst/>
                <a:latin typeface="微软雅黑" panose="020B0503020204020204" pitchFamily="34" charset="-122"/>
                <a:ea typeface="微软雅黑" panose="020B0503020204020204" pitchFamily="34" charset="-122"/>
              </a:rPr>
              <a:t>P (</a:t>
            </a:r>
            <a:r>
              <a:rPr lang="en-US" sz="2800" b="0" i="0" dirty="0" err="1">
                <a:effectLst/>
                <a:latin typeface="微软雅黑" panose="020B0503020204020204" pitchFamily="34" charset="-122"/>
                <a:ea typeface="微软雅黑" panose="020B0503020204020204" pitchFamily="34" charset="-122"/>
              </a:rPr>
              <a:t>y|x</a:t>
            </a:r>
            <a:r>
              <a:rPr lang="en-US" sz="2800" b="0" i="0" dirty="0">
                <a:effectLst/>
                <a:latin typeface="微软雅黑" panose="020B0503020204020204" pitchFamily="34" charset="-122"/>
                <a:ea typeface="微软雅黑" panose="020B0503020204020204" pitchFamily="34" charset="-122"/>
              </a:rPr>
              <a:t>)。</a:t>
            </a:r>
            <a:endParaRPr lang="en-US" altLang="zh-CN" sz="2400" b="0" i="0" dirty="0">
              <a:effectLst/>
              <a:latin typeface="微软雅黑" panose="020B0503020204020204" pitchFamily="34" charset="-122"/>
              <a:ea typeface="微软雅黑" panose="020B0503020204020204" pitchFamily="34" charset="-122"/>
            </a:endParaRPr>
          </a:p>
        </p:txBody>
      </p:sp>
      <p:sp>
        <p:nvSpPr>
          <p:cNvPr id="6" name="平行四边形 6"/>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2.3.3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p:cNvSpPr>
            <a:spLocks noChangeArrowheads="1"/>
          </p:cNvSpPr>
          <p:nvPr/>
        </p:nvSpPr>
        <p:spPr bwMode="auto">
          <a:xfrm>
            <a:off x="1211281" y="406400"/>
            <a:ext cx="483978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基于线性链条件随机场的中文分词</a:t>
            </a:r>
          </a:p>
        </p:txBody>
      </p:sp>
      <p:grpSp>
        <p:nvGrpSpPr>
          <p:cNvPr id="10" name="组合 11"/>
          <p:cNvGrpSpPr/>
          <p:nvPr/>
        </p:nvGrpSpPr>
        <p:grpSpPr bwMode="auto">
          <a:xfrm>
            <a:off x="11480800" y="479425"/>
            <a:ext cx="333375" cy="333375"/>
            <a:chOff x="0" y="0"/>
            <a:chExt cx="449943" cy="449943"/>
          </a:xfrm>
        </p:grpSpPr>
        <p:sp>
          <p:nvSpPr>
            <p:cNvPr id="11" name="椭圆 9"/>
            <p:cNvSpPr>
              <a:spLocks noChangeArrowheads="1"/>
            </p:cNvSpPr>
            <p:nvPr/>
          </p:nvSpPr>
          <p:spPr bwMode="auto">
            <a:xfrm>
              <a:off x="0" y="0"/>
              <a:ext cx="449943" cy="449943"/>
            </a:xfrm>
            <a:prstGeom prst="ellipse">
              <a:avLst/>
            </a:prstGeom>
            <a:noFill/>
            <a:ln w="28575">
              <a:solidFill>
                <a:schemeClr val="bg1"/>
              </a:solidFill>
              <a:rou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pic>
        <p:nvPicPr>
          <p:cNvPr id="14" name="Picture 13"/>
          <p:cNvPicPr>
            <a:picLocks noChangeAspect="1"/>
          </p:cNvPicPr>
          <p:nvPr/>
        </p:nvPicPr>
        <p:blipFill>
          <a:blip r:embed="rId3"/>
          <a:stretch>
            <a:fillRect/>
          </a:stretch>
        </p:blipFill>
        <p:spPr>
          <a:xfrm>
            <a:off x="3467252" y="3435433"/>
            <a:ext cx="5167630" cy="3016167"/>
          </a:xfrm>
          <a:prstGeom prst="rect">
            <a:avLst/>
          </a:prstGeom>
        </p:spPr>
      </p:pic>
      <p:sp>
        <p:nvSpPr>
          <p:cNvPr id="17" name="TextBox 16"/>
          <p:cNvSpPr txBox="1"/>
          <p:nvPr/>
        </p:nvSpPr>
        <p:spPr>
          <a:xfrm>
            <a:off x="3048000" y="6488668"/>
            <a:ext cx="6096000" cy="369332"/>
          </a:xfrm>
          <a:prstGeom prst="rect">
            <a:avLst/>
          </a:prstGeom>
          <a:noFill/>
        </p:spPr>
        <p:txBody>
          <a:bodyPr wrap="square">
            <a:spAutoFit/>
          </a:bodyPr>
          <a:lstStyle/>
          <a:p>
            <a:pPr algn="ctr"/>
            <a:r>
              <a:rPr lang="zh-CN" altLang="en-US" b="0" i="0" dirty="0">
                <a:effectLst/>
                <a:latin typeface="微软雅黑" panose="020B0503020204020204" pitchFamily="34" charset="-122"/>
                <a:ea typeface="微软雅黑" panose="020B0503020204020204" pitchFamily="34" charset="-122"/>
              </a:rPr>
              <a:t>图 </a:t>
            </a:r>
            <a:r>
              <a:rPr lang="en-US" altLang="zh-CN" b="0" i="0" dirty="0">
                <a:effectLst/>
                <a:latin typeface="微软雅黑" panose="020B0503020204020204" pitchFamily="34" charset="-122"/>
                <a:ea typeface="微软雅黑" panose="020B0503020204020204" pitchFamily="34" charset="-122"/>
              </a:rPr>
              <a:t>2.1 </a:t>
            </a:r>
            <a:r>
              <a:rPr lang="zh-CN" altLang="en-US" b="0" i="0" dirty="0">
                <a:effectLst/>
                <a:latin typeface="微软雅黑" panose="020B0503020204020204" pitchFamily="34" charset="-122"/>
                <a:ea typeface="微软雅黑" panose="020B0503020204020204" pitchFamily="34" charset="-122"/>
              </a:rPr>
              <a:t>线性链条件随机场结构图</a:t>
            </a:r>
            <a:endParaRPr lang="en-US" dirty="0">
              <a:latin typeface="微软雅黑" panose="020B0503020204020204" pitchFamily="34" charset="-122"/>
              <a:ea typeface="微软雅黑" panose="020B0503020204020204" pitchFamily="34" charset="-122"/>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913138" y="2486044"/>
            <a:ext cx="9362674" cy="2276946"/>
          </a:xfrm>
          <a:prstGeom prst="rect">
            <a:avLst/>
          </a:prstGeom>
        </p:spPr>
      </p:pic>
      <p:sp>
        <p:nvSpPr>
          <p:cNvPr id="2" name="Slide Number Placeholder 1"/>
          <p:cNvSpPr>
            <a:spLocks noGrp="1"/>
          </p:cNvSpPr>
          <p:nvPr>
            <p:ph type="sldNum" sz="quarter" idx="12"/>
          </p:nvPr>
        </p:nvSpPr>
        <p:spPr/>
        <p:txBody>
          <a:bodyPr/>
          <a:lstStyle/>
          <a:p>
            <a:fld id="{465717F2-DE62-A445-9F03-50055757659A}" type="slidenum">
              <a:rPr lang="zh-CN" altLang="en-US" smtClean="0"/>
              <a:t>52</a:t>
            </a:fld>
            <a:endParaRPr lang="zh-CN" altLang="en-US"/>
          </a:p>
        </p:txBody>
      </p:sp>
      <p:sp>
        <p:nvSpPr>
          <p:cNvPr id="13" name="TextBox 12"/>
          <p:cNvSpPr txBox="1"/>
          <p:nvPr/>
        </p:nvSpPr>
        <p:spPr>
          <a:xfrm>
            <a:off x="382587" y="957262"/>
            <a:ext cx="11195049" cy="1485920"/>
          </a:xfrm>
          <a:prstGeom prst="rect">
            <a:avLst/>
          </a:prstGeom>
          <a:noFill/>
        </p:spPr>
        <p:txBody>
          <a:bodyPr wrap="square">
            <a:spAutoFit/>
          </a:bodyPr>
          <a:lstStyle/>
          <a:p>
            <a:pPr>
              <a:lnSpc>
                <a:spcPct val="130000"/>
              </a:lnSpc>
              <a:spcBef>
                <a:spcPts val="600"/>
              </a:spcBef>
            </a:pPr>
            <a:r>
              <a:rPr lang="zh-CN" altLang="en-US" sz="2400" b="0" i="0" dirty="0">
                <a:effectLst/>
                <a:latin typeface="微软雅黑" panose="020B0503020204020204" pitchFamily="34" charset="-122"/>
                <a:ea typeface="微软雅黑" panose="020B0503020204020204" pitchFamily="34" charset="-122"/>
              </a:rPr>
              <a:t>条件随机场使用势函数和图结构上的团来定义条件概率 </a:t>
            </a:r>
            <a:r>
              <a:rPr lang="en-US" sz="2400" b="0" i="0" dirty="0">
                <a:effectLst/>
                <a:latin typeface="微软雅黑" panose="020B0503020204020204" pitchFamily="34" charset="-122"/>
                <a:ea typeface="微软雅黑" panose="020B0503020204020204" pitchFamily="34" charset="-122"/>
              </a:rPr>
              <a:t>P (</a:t>
            </a:r>
            <a:r>
              <a:rPr lang="en-US" sz="2400" b="0" i="0" dirty="0" err="1">
                <a:effectLst/>
                <a:latin typeface="微软雅黑" panose="020B0503020204020204" pitchFamily="34" charset="-122"/>
                <a:ea typeface="微软雅黑" panose="020B0503020204020204" pitchFamily="34" charset="-122"/>
              </a:rPr>
              <a:t>y|x</a:t>
            </a:r>
            <a:r>
              <a:rPr lang="en-US" sz="2400" b="0" i="0" dirty="0">
                <a:effectLst/>
                <a:latin typeface="微软雅黑" panose="020B0503020204020204" pitchFamily="34" charset="-122"/>
                <a:ea typeface="微软雅黑" panose="020B0503020204020204" pitchFamily="34" charset="-122"/>
              </a:rPr>
              <a:t>)。</a:t>
            </a:r>
            <a:r>
              <a:rPr lang="zh-CN" altLang="en-US" sz="2400" b="0" i="0" dirty="0">
                <a:effectLst/>
                <a:latin typeface="微软雅黑" panose="020B0503020204020204" pitchFamily="34" charset="-122"/>
                <a:ea typeface="微软雅黑" panose="020B0503020204020204" pitchFamily="34" charset="-122"/>
              </a:rPr>
              <a:t>给定观测序列 </a:t>
            </a:r>
            <a:r>
              <a:rPr lang="en-US" sz="2400" b="0" i="0" dirty="0">
                <a:effectLst/>
                <a:latin typeface="微软雅黑" panose="020B0503020204020204" pitchFamily="34" charset="-122"/>
                <a:ea typeface="微软雅黑" panose="020B0503020204020204" pitchFamily="34" charset="-122"/>
              </a:rPr>
              <a:t>x，</a:t>
            </a:r>
            <a:r>
              <a:rPr lang="zh-CN" altLang="en-US" sz="2400" b="0" i="0" dirty="0">
                <a:effectLst/>
                <a:latin typeface="微软雅黑" panose="020B0503020204020204" pitchFamily="34" charset="-122"/>
                <a:ea typeface="微软雅黑" panose="020B0503020204020204" pitchFamily="34" charset="-122"/>
              </a:rPr>
              <a:t>线性链式条件随机场主要包含两种关于标记变量的团：单个标记变量 </a:t>
            </a:r>
            <a:r>
              <a:rPr lang="en-US" sz="2400" b="0" i="0" dirty="0" err="1">
                <a:effectLst/>
                <a:latin typeface="微软雅黑" panose="020B0503020204020204" pitchFamily="34" charset="-122"/>
                <a:ea typeface="微软雅黑" panose="020B0503020204020204" pitchFamily="34" charset="-122"/>
              </a:rPr>
              <a:t>y</a:t>
            </a:r>
            <a:r>
              <a:rPr lang="en-US" sz="2400" b="0" i="0" baseline="-25000" dirty="0" err="1">
                <a:effectLst/>
                <a:latin typeface="微软雅黑" panose="020B0503020204020204" pitchFamily="34" charset="-122"/>
                <a:ea typeface="微软雅黑" panose="020B0503020204020204" pitchFamily="34" charset="-122"/>
              </a:rPr>
              <a:t>i</a:t>
            </a:r>
            <a:r>
              <a:rPr lang="en-US" sz="2400" b="0" i="0" baseline="-25000" dirty="0">
                <a:effectLst/>
                <a:latin typeface="微软雅黑" panose="020B0503020204020204" pitchFamily="34" charset="-122"/>
                <a:ea typeface="微软雅黑" panose="020B0503020204020204" pitchFamily="34" charset="-122"/>
              </a:rPr>
              <a:t> </a:t>
            </a:r>
            <a:r>
              <a:rPr lang="zh-CN" altLang="en-US" sz="2400" b="0" i="0" dirty="0">
                <a:effectLst/>
                <a:latin typeface="微软雅黑" panose="020B0503020204020204" pitchFamily="34" charset="-122"/>
                <a:ea typeface="微软雅黑" panose="020B0503020204020204" pitchFamily="34" charset="-122"/>
              </a:rPr>
              <a:t>和相邻的标记变量 </a:t>
            </a:r>
            <a:r>
              <a:rPr lang="en-US" sz="2400" b="0" i="0" dirty="0">
                <a:effectLst/>
                <a:latin typeface="微软雅黑" panose="020B0503020204020204" pitchFamily="34" charset="-122"/>
                <a:ea typeface="微软雅黑" panose="020B0503020204020204" pitchFamily="34" charset="-122"/>
              </a:rPr>
              <a:t>y</a:t>
            </a:r>
            <a:r>
              <a:rPr lang="en-US" sz="2400" b="0" i="0" baseline="-25000" dirty="0">
                <a:effectLst/>
                <a:latin typeface="微软雅黑" panose="020B0503020204020204" pitchFamily="34" charset="-122"/>
                <a:ea typeface="微软雅黑" panose="020B0503020204020204" pitchFamily="34" charset="-122"/>
              </a:rPr>
              <a:t>i−1</a:t>
            </a:r>
            <a:r>
              <a:rPr lang="en-US" sz="2400" b="0" i="0" dirty="0">
                <a:effectLst/>
                <a:latin typeface="微软雅黑" panose="020B0503020204020204" pitchFamily="34" charset="-122"/>
                <a:ea typeface="微软雅黑" panose="020B0503020204020204" pitchFamily="34" charset="-122"/>
              </a:rPr>
              <a:t>, </a:t>
            </a:r>
            <a:r>
              <a:rPr lang="en-US" sz="2400" b="0" i="0" dirty="0" err="1">
                <a:effectLst/>
                <a:latin typeface="微软雅黑" panose="020B0503020204020204" pitchFamily="34" charset="-122"/>
                <a:ea typeface="微软雅黑" panose="020B0503020204020204" pitchFamily="34" charset="-122"/>
              </a:rPr>
              <a:t>y</a:t>
            </a:r>
            <a:r>
              <a:rPr lang="en-US" sz="2400" b="0" i="0" baseline="-25000" dirty="0" err="1">
                <a:effectLst/>
                <a:latin typeface="微软雅黑" panose="020B0503020204020204" pitchFamily="34" charset="-122"/>
                <a:ea typeface="微软雅黑" panose="020B0503020204020204" pitchFamily="34" charset="-122"/>
              </a:rPr>
              <a:t>i</a:t>
            </a:r>
            <a:r>
              <a:rPr lang="en-US" sz="2400" b="0" i="0" dirty="0">
                <a:effectLst/>
                <a:latin typeface="微软雅黑" panose="020B0503020204020204" pitchFamily="34" charset="-122"/>
                <a:ea typeface="微软雅黑" panose="020B0503020204020204" pitchFamily="34" charset="-122"/>
              </a:rPr>
              <a:t>。</a:t>
            </a:r>
            <a:r>
              <a:rPr lang="zh-CN" altLang="en-US" sz="2400" b="0" i="0" dirty="0">
                <a:effectLst/>
                <a:latin typeface="微软雅黑" panose="020B0503020204020204" pitchFamily="34" charset="-122"/>
                <a:ea typeface="微软雅黑" panose="020B0503020204020204" pitchFamily="34" charset="-122"/>
              </a:rPr>
              <a:t>选用指数势函数并引入特征函数 </a:t>
            </a:r>
            <a:r>
              <a:rPr lang="en-US" altLang="zh-CN" sz="2400" b="0" i="0" dirty="0">
                <a:effectLst/>
                <a:latin typeface="微软雅黑" panose="020B0503020204020204" pitchFamily="34" charset="-122"/>
                <a:ea typeface="微软雅黑" panose="020B0503020204020204" pitchFamily="34" charset="-122"/>
              </a:rPr>
              <a:t>(</a:t>
            </a:r>
            <a:r>
              <a:rPr lang="en-US" sz="2400" b="0" i="0" dirty="0">
                <a:effectLst/>
                <a:latin typeface="微软雅黑" panose="020B0503020204020204" pitchFamily="34" charset="-122"/>
                <a:ea typeface="微软雅黑" panose="020B0503020204020204" pitchFamily="34" charset="-122"/>
              </a:rPr>
              <a:t>Feature Function)</a:t>
            </a:r>
            <a:r>
              <a:rPr lang="zh-CN" altLang="en-US" sz="2400" b="0" i="0" dirty="0">
                <a:effectLst/>
                <a:latin typeface="微软雅黑" panose="020B0503020204020204" pitchFamily="34" charset="-122"/>
                <a:ea typeface="微软雅黑" panose="020B0503020204020204" pitchFamily="34" charset="-122"/>
              </a:rPr>
              <a:t>。</a:t>
            </a:r>
            <a:endParaRPr lang="en-US" altLang="zh-CN" sz="2000" b="0" i="0" dirty="0">
              <a:effectLst/>
              <a:latin typeface="微软雅黑" panose="020B0503020204020204" pitchFamily="34" charset="-122"/>
              <a:ea typeface="微软雅黑" panose="020B0503020204020204" pitchFamily="34" charset="-122"/>
            </a:endParaRPr>
          </a:p>
        </p:txBody>
      </p:sp>
      <p:sp>
        <p:nvSpPr>
          <p:cNvPr id="6" name="平行四边形 6"/>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2.3.3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p:cNvSpPr>
            <a:spLocks noChangeArrowheads="1"/>
          </p:cNvSpPr>
          <p:nvPr/>
        </p:nvSpPr>
        <p:spPr bwMode="auto">
          <a:xfrm>
            <a:off x="1211281" y="406400"/>
            <a:ext cx="483978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基于线性链条件随机场的中文分词</a:t>
            </a:r>
          </a:p>
        </p:txBody>
      </p:sp>
      <p:grpSp>
        <p:nvGrpSpPr>
          <p:cNvPr id="10" name="组合 11"/>
          <p:cNvGrpSpPr/>
          <p:nvPr/>
        </p:nvGrpSpPr>
        <p:grpSpPr bwMode="auto">
          <a:xfrm>
            <a:off x="11480800" y="479425"/>
            <a:ext cx="333375" cy="333375"/>
            <a:chOff x="0" y="0"/>
            <a:chExt cx="449943" cy="449943"/>
          </a:xfrm>
        </p:grpSpPr>
        <p:sp>
          <p:nvSpPr>
            <p:cNvPr id="11" name="椭圆 9"/>
            <p:cNvSpPr>
              <a:spLocks noChangeArrowheads="1"/>
            </p:cNvSpPr>
            <p:nvPr/>
          </p:nvSpPr>
          <p:spPr bwMode="auto">
            <a:xfrm>
              <a:off x="0" y="0"/>
              <a:ext cx="449943" cy="449943"/>
            </a:xfrm>
            <a:prstGeom prst="ellipse">
              <a:avLst/>
            </a:prstGeom>
            <a:noFill/>
            <a:ln w="28575">
              <a:solidFill>
                <a:schemeClr val="bg1"/>
              </a:solidFill>
              <a:rou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5" name="TextBox 4"/>
          <p:cNvSpPr txBox="1"/>
          <p:nvPr/>
        </p:nvSpPr>
        <p:spPr>
          <a:xfrm>
            <a:off x="163596" y="4969252"/>
            <a:ext cx="11922759" cy="1569660"/>
          </a:xfrm>
          <a:prstGeom prst="rect">
            <a:avLst/>
          </a:prstGeom>
          <a:noFill/>
        </p:spPr>
        <p:txBody>
          <a:bodyPr wrap="square">
            <a:spAutoFit/>
          </a:bodyPr>
          <a:lstStyle/>
          <a:p>
            <a:r>
              <a:rPr lang="en-US" sz="2400" b="0" i="0" dirty="0" err="1">
                <a:effectLst/>
                <a:latin typeface="微软雅黑" panose="020B0503020204020204" pitchFamily="34" charset="-122"/>
                <a:ea typeface="微软雅黑" panose="020B0503020204020204" pitchFamily="34" charset="-122"/>
              </a:rPr>
              <a:t>t</a:t>
            </a:r>
            <a:r>
              <a:rPr lang="en-US" sz="2400" b="0" i="0" baseline="-25000" dirty="0" err="1">
                <a:effectLst/>
                <a:latin typeface="微软雅黑" panose="020B0503020204020204" pitchFamily="34" charset="-122"/>
                <a:ea typeface="微软雅黑" panose="020B0503020204020204" pitchFamily="34" charset="-122"/>
              </a:rPr>
              <a:t>j</a:t>
            </a:r>
            <a:r>
              <a:rPr lang="en-US" sz="2400" b="0" i="0" baseline="-25000" dirty="0">
                <a:effectLst/>
                <a:latin typeface="微软雅黑" panose="020B0503020204020204" pitchFamily="34" charset="-122"/>
                <a:ea typeface="微软雅黑" panose="020B0503020204020204" pitchFamily="34" charset="-122"/>
              </a:rPr>
              <a:t> </a:t>
            </a:r>
            <a:r>
              <a:rPr lang="en-US" sz="2400" b="0" i="0" dirty="0">
                <a:effectLst/>
                <a:latin typeface="微软雅黑" panose="020B0503020204020204" pitchFamily="34" charset="-122"/>
                <a:ea typeface="微软雅黑" panose="020B0503020204020204" pitchFamily="34" charset="-122"/>
              </a:rPr>
              <a:t>(x, </a:t>
            </a:r>
            <a:r>
              <a:rPr lang="en-US" sz="2400" b="0" i="0" dirty="0" err="1">
                <a:effectLst/>
                <a:latin typeface="微软雅黑" panose="020B0503020204020204" pitchFamily="34" charset="-122"/>
                <a:ea typeface="微软雅黑" panose="020B0503020204020204" pitchFamily="34" charset="-122"/>
              </a:rPr>
              <a:t>y</a:t>
            </a:r>
            <a:r>
              <a:rPr lang="en-US" sz="2400" b="0" i="0" baseline="-25000" dirty="0" err="1">
                <a:effectLst/>
                <a:latin typeface="微软雅黑" panose="020B0503020204020204" pitchFamily="34" charset="-122"/>
                <a:ea typeface="微软雅黑" panose="020B0503020204020204" pitchFamily="34" charset="-122"/>
              </a:rPr>
              <a:t>i</a:t>
            </a:r>
            <a:r>
              <a:rPr lang="en-US" sz="2400" b="0" i="0" dirty="0">
                <a:effectLst/>
                <a:latin typeface="微软雅黑" panose="020B0503020204020204" pitchFamily="34" charset="-122"/>
                <a:ea typeface="微软雅黑" panose="020B0503020204020204" pitchFamily="34" charset="-122"/>
              </a:rPr>
              <a:t>, y</a:t>
            </a:r>
            <a:r>
              <a:rPr lang="en-US" sz="2400" b="0" i="0" baseline="-25000" dirty="0">
                <a:effectLst/>
                <a:latin typeface="微软雅黑" panose="020B0503020204020204" pitchFamily="34" charset="-122"/>
                <a:ea typeface="微软雅黑" panose="020B0503020204020204" pitchFamily="34" charset="-122"/>
              </a:rPr>
              <a:t>i−1</a:t>
            </a:r>
            <a:r>
              <a:rPr lang="en-US" sz="2400" b="0" i="0" dirty="0">
                <a:effectLst/>
                <a:latin typeface="微软雅黑" panose="020B0503020204020204" pitchFamily="34" charset="-122"/>
                <a:ea typeface="微软雅黑" panose="020B0503020204020204" pitchFamily="34" charset="-122"/>
              </a:rPr>
              <a:t>, </a:t>
            </a:r>
            <a:r>
              <a:rPr lang="en-US" sz="2400" b="0" i="0" dirty="0" err="1">
                <a:effectLst/>
                <a:latin typeface="微软雅黑" panose="020B0503020204020204" pitchFamily="34" charset="-122"/>
                <a:ea typeface="微软雅黑" panose="020B0503020204020204" pitchFamily="34" charset="-122"/>
              </a:rPr>
              <a:t>i</a:t>
            </a:r>
            <a:r>
              <a:rPr lang="en-US" sz="2400" b="0" i="0" dirty="0">
                <a:effectLst/>
                <a:latin typeface="微软雅黑" panose="020B0503020204020204" pitchFamily="34" charset="-122"/>
                <a:ea typeface="微软雅黑" panose="020B0503020204020204" pitchFamily="34" charset="-122"/>
              </a:rPr>
              <a:t>) </a:t>
            </a:r>
            <a:r>
              <a:rPr lang="zh-CN" altLang="en-US" sz="2400" b="0" i="0" dirty="0">
                <a:effectLst/>
                <a:latin typeface="微软雅黑" panose="020B0503020204020204" pitchFamily="34" charset="-122"/>
                <a:ea typeface="微软雅黑" panose="020B0503020204020204" pitchFamily="34" charset="-122"/>
              </a:rPr>
              <a:t>是</a:t>
            </a:r>
            <a:r>
              <a:rPr lang="zh-CN" altLang="en-US" sz="2400" b="1" i="0" dirty="0">
                <a:effectLst/>
                <a:latin typeface="微软雅黑" panose="020B0503020204020204" pitchFamily="34" charset="-122"/>
                <a:ea typeface="微软雅黑" panose="020B0503020204020204" pitchFamily="34" charset="-122"/>
              </a:rPr>
              <a:t>转移特征函数</a:t>
            </a:r>
            <a:r>
              <a:rPr lang="zh-CN" altLang="en-US" sz="2400" b="0" i="0" dirty="0">
                <a:effectLst/>
                <a:latin typeface="微软雅黑" panose="020B0503020204020204" pitchFamily="34" charset="-122"/>
                <a:ea typeface="微软雅黑" panose="020B0503020204020204" pitchFamily="34" charset="-122"/>
              </a:rPr>
              <a:t>（</a:t>
            </a:r>
            <a:r>
              <a:rPr lang="en-US" sz="2400" b="0" i="0" dirty="0">
                <a:effectLst/>
                <a:latin typeface="微软雅黑" panose="020B0503020204020204" pitchFamily="34" charset="-122"/>
                <a:ea typeface="微软雅黑" panose="020B0503020204020204" pitchFamily="34" charset="-122"/>
              </a:rPr>
              <a:t>Transition feature function），</a:t>
            </a:r>
            <a:r>
              <a:rPr lang="zh-CN" altLang="en-US" sz="2400" b="0" i="0" dirty="0">
                <a:effectLst/>
                <a:latin typeface="微软雅黑" panose="020B0503020204020204" pitchFamily="34" charset="-122"/>
                <a:ea typeface="微软雅黑" panose="020B0503020204020204" pitchFamily="34" charset="-122"/>
              </a:rPr>
              <a:t>用于刻画相邻标记之间的相关关系观测序列对它们的影响；</a:t>
            </a:r>
            <a:endParaRPr lang="en-US" altLang="zh-CN" sz="2400" b="0" i="0" dirty="0">
              <a:effectLst/>
              <a:latin typeface="微软雅黑" panose="020B0503020204020204" pitchFamily="34" charset="-122"/>
              <a:ea typeface="微软雅黑" panose="020B0503020204020204" pitchFamily="34" charset="-122"/>
            </a:endParaRPr>
          </a:p>
          <a:p>
            <a:r>
              <a:rPr lang="en-US" sz="2400" b="0" i="0" dirty="0">
                <a:effectLst/>
                <a:latin typeface="微软雅黑" panose="020B0503020204020204" pitchFamily="34" charset="-122"/>
                <a:ea typeface="微软雅黑" panose="020B0503020204020204" pitchFamily="34" charset="-122"/>
              </a:rPr>
              <a:t>s(x, </a:t>
            </a:r>
            <a:r>
              <a:rPr lang="en-US" sz="2400" b="0" i="0" dirty="0" err="1">
                <a:effectLst/>
                <a:latin typeface="微软雅黑" panose="020B0503020204020204" pitchFamily="34" charset="-122"/>
                <a:ea typeface="微软雅黑" panose="020B0503020204020204" pitchFamily="34" charset="-122"/>
              </a:rPr>
              <a:t>yi</a:t>
            </a:r>
            <a:r>
              <a:rPr lang="en-US" sz="2400" b="0" i="0" dirty="0">
                <a:effectLst/>
                <a:latin typeface="微软雅黑" panose="020B0503020204020204" pitchFamily="34" charset="-122"/>
                <a:ea typeface="微软雅黑" panose="020B0503020204020204" pitchFamily="34" charset="-122"/>
              </a:rPr>
              <a:t>, </a:t>
            </a:r>
            <a:r>
              <a:rPr lang="en-US" sz="2400" b="0" i="0" dirty="0" err="1">
                <a:effectLst/>
                <a:latin typeface="微软雅黑" panose="020B0503020204020204" pitchFamily="34" charset="-122"/>
                <a:ea typeface="微软雅黑" panose="020B0503020204020204" pitchFamily="34" charset="-122"/>
              </a:rPr>
              <a:t>i</a:t>
            </a:r>
            <a:r>
              <a:rPr lang="en-US" sz="2400" b="0" i="0" dirty="0">
                <a:effectLst/>
                <a:latin typeface="微软雅黑" panose="020B0503020204020204" pitchFamily="34" charset="-122"/>
                <a:ea typeface="微软雅黑" panose="020B0503020204020204" pitchFamily="34" charset="-122"/>
              </a:rPr>
              <a:t>) </a:t>
            </a:r>
            <a:r>
              <a:rPr lang="zh-CN" altLang="en-US" sz="2400" b="0" i="0" dirty="0">
                <a:effectLst/>
                <a:latin typeface="微软雅黑" panose="020B0503020204020204" pitchFamily="34" charset="-122"/>
                <a:ea typeface="微软雅黑" panose="020B0503020204020204" pitchFamily="34" charset="-122"/>
              </a:rPr>
              <a:t>是</a:t>
            </a:r>
            <a:r>
              <a:rPr lang="zh-CN" altLang="en-US" sz="2400" b="1" i="0" dirty="0">
                <a:effectLst/>
                <a:latin typeface="微软雅黑" panose="020B0503020204020204" pitchFamily="34" charset="-122"/>
                <a:ea typeface="微软雅黑" panose="020B0503020204020204" pitchFamily="34" charset="-122"/>
              </a:rPr>
              <a:t>状态特征函数</a:t>
            </a:r>
            <a:r>
              <a:rPr lang="zh-CN" altLang="en-US" sz="2400" b="0" i="0" dirty="0">
                <a:effectLst/>
                <a:latin typeface="微软雅黑" panose="020B0503020204020204" pitchFamily="34" charset="-122"/>
                <a:ea typeface="微软雅黑" panose="020B0503020204020204" pitchFamily="34" charset="-122"/>
              </a:rPr>
              <a:t>（</a:t>
            </a:r>
            <a:r>
              <a:rPr lang="en-US" sz="2400" b="0" i="0" dirty="0">
                <a:effectLst/>
                <a:latin typeface="微软雅黑" panose="020B0503020204020204" pitchFamily="34" charset="-122"/>
                <a:ea typeface="微软雅黑" panose="020B0503020204020204" pitchFamily="34" charset="-122"/>
              </a:rPr>
              <a:t>Status feature function），</a:t>
            </a:r>
            <a:r>
              <a:rPr lang="zh-CN" altLang="en-US" sz="2400" b="0" i="0" dirty="0">
                <a:effectLst/>
                <a:latin typeface="微软雅黑" panose="020B0503020204020204" pitchFamily="34" charset="-122"/>
                <a:ea typeface="微软雅黑" panose="020B0503020204020204" pitchFamily="34" charset="-122"/>
              </a:rPr>
              <a:t>用于刻画观测序列对标记变量的影响；</a:t>
            </a:r>
            <a:endParaRPr lang="en-US" sz="2400" dirty="0">
              <a:latin typeface="微软雅黑" panose="020B0503020204020204" pitchFamily="34" charset="-122"/>
              <a:ea typeface="微软雅黑" panose="020B0503020204020204" pitchFamily="34" charset="-122"/>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65717F2-DE62-A445-9F03-50055757659A}" type="slidenum">
              <a:rPr lang="zh-CN" altLang="en-US" smtClean="0"/>
              <a:t>53</a:t>
            </a:fld>
            <a:endParaRPr lang="zh-CN" altLang="en-US"/>
          </a:p>
        </p:txBody>
      </p:sp>
      <p:sp>
        <p:nvSpPr>
          <p:cNvPr id="6" name="平行四边形 6"/>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2.3.3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p:cNvSpPr>
            <a:spLocks noChangeArrowheads="1"/>
          </p:cNvSpPr>
          <p:nvPr/>
        </p:nvSpPr>
        <p:spPr bwMode="auto">
          <a:xfrm>
            <a:off x="1211281" y="406400"/>
            <a:ext cx="483978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基于线性链条件随机场的中文分词</a:t>
            </a:r>
          </a:p>
        </p:txBody>
      </p:sp>
      <p:grpSp>
        <p:nvGrpSpPr>
          <p:cNvPr id="10" name="组合 11"/>
          <p:cNvGrpSpPr/>
          <p:nvPr/>
        </p:nvGrpSpPr>
        <p:grpSpPr bwMode="auto">
          <a:xfrm>
            <a:off x="11480800" y="479425"/>
            <a:ext cx="333375" cy="333375"/>
            <a:chOff x="0" y="0"/>
            <a:chExt cx="449943" cy="449943"/>
          </a:xfrm>
        </p:grpSpPr>
        <p:sp>
          <p:nvSpPr>
            <p:cNvPr id="11" name="椭圆 9"/>
            <p:cNvSpPr>
              <a:spLocks noChangeArrowheads="1"/>
            </p:cNvSpPr>
            <p:nvPr/>
          </p:nvSpPr>
          <p:spPr bwMode="auto">
            <a:xfrm>
              <a:off x="0" y="0"/>
              <a:ext cx="449943" cy="449943"/>
            </a:xfrm>
            <a:prstGeom prst="ellipse">
              <a:avLst/>
            </a:prstGeom>
            <a:noFill/>
            <a:ln w="28575">
              <a:solidFill>
                <a:schemeClr val="bg1"/>
              </a:solidFill>
              <a:rou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pic>
        <p:nvPicPr>
          <p:cNvPr id="4" name="Picture 3"/>
          <p:cNvPicPr>
            <a:picLocks noChangeAspect="1"/>
          </p:cNvPicPr>
          <p:nvPr/>
        </p:nvPicPr>
        <p:blipFill>
          <a:blip r:embed="rId3"/>
          <a:stretch>
            <a:fillRect/>
          </a:stretch>
        </p:blipFill>
        <p:spPr>
          <a:xfrm>
            <a:off x="1929364" y="1814354"/>
            <a:ext cx="7772400" cy="1083961"/>
          </a:xfrm>
          <a:prstGeom prst="rect">
            <a:avLst/>
          </a:prstGeom>
        </p:spPr>
      </p:pic>
      <p:sp>
        <p:nvSpPr>
          <p:cNvPr id="14" name="TextBox 13"/>
          <p:cNvSpPr txBox="1"/>
          <p:nvPr/>
        </p:nvSpPr>
        <p:spPr>
          <a:xfrm>
            <a:off x="426720" y="1357020"/>
            <a:ext cx="7007046" cy="523220"/>
          </a:xfrm>
          <a:prstGeom prst="rect">
            <a:avLst/>
          </a:prstGeom>
          <a:noFill/>
        </p:spPr>
        <p:txBody>
          <a:bodyPr wrap="none" rtlCol="0">
            <a:spAutoFit/>
          </a:bodyPr>
          <a:lstStyle/>
          <a:p>
            <a:r>
              <a:rPr lang="zh-CN" altLang="en-US" sz="2800" b="0" i="0" dirty="0">
                <a:effectLst/>
                <a:latin typeface="微软雅黑" panose="020B0503020204020204" pitchFamily="34" charset="-122"/>
                <a:ea typeface="微软雅黑" panose="020B0503020204020204" pitchFamily="34" charset="-122"/>
              </a:rPr>
              <a:t>针对中文分词任务，典型的转移特征如下：</a:t>
            </a:r>
            <a:endParaRPr lang="en-US" sz="2800" dirty="0">
              <a:latin typeface="微软雅黑" panose="020B0503020204020204" pitchFamily="34" charset="-122"/>
              <a:ea typeface="微软雅黑" panose="020B0503020204020204" pitchFamily="34" charset="-122"/>
            </a:endParaRPr>
          </a:p>
        </p:txBody>
      </p:sp>
      <p:sp>
        <p:nvSpPr>
          <p:cNvPr id="16" name="TextBox 15"/>
          <p:cNvSpPr txBox="1"/>
          <p:nvPr/>
        </p:nvSpPr>
        <p:spPr>
          <a:xfrm>
            <a:off x="426720" y="3798269"/>
            <a:ext cx="6096000" cy="523220"/>
          </a:xfrm>
          <a:prstGeom prst="rect">
            <a:avLst/>
          </a:prstGeom>
          <a:noFill/>
        </p:spPr>
        <p:txBody>
          <a:bodyPr wrap="square">
            <a:spAutoFit/>
          </a:bodyPr>
          <a:lstStyle/>
          <a:p>
            <a:r>
              <a:rPr lang="zh-CN" altLang="en-US" sz="2800" dirty="0">
                <a:latin typeface="微软雅黑" panose="020B0503020204020204" pitchFamily="34" charset="-122"/>
                <a:ea typeface="微软雅黑" panose="020B0503020204020204" pitchFamily="34" charset="-122"/>
              </a:rPr>
              <a:t>典型的状态特征如下：</a:t>
            </a:r>
            <a:endParaRPr lang="en-US" sz="2800" dirty="0">
              <a:latin typeface="微软雅黑" panose="020B0503020204020204" pitchFamily="34" charset="-122"/>
              <a:ea typeface="微软雅黑" panose="020B0503020204020204" pitchFamily="34" charset="-122"/>
            </a:endParaRPr>
          </a:p>
        </p:txBody>
      </p:sp>
      <p:sp>
        <p:nvSpPr>
          <p:cNvPr id="18" name="TextBox 17"/>
          <p:cNvSpPr txBox="1"/>
          <p:nvPr/>
        </p:nvSpPr>
        <p:spPr>
          <a:xfrm>
            <a:off x="1929364" y="2955539"/>
            <a:ext cx="9551436" cy="400110"/>
          </a:xfrm>
          <a:prstGeom prst="rect">
            <a:avLst/>
          </a:prstGeom>
          <a:noFill/>
        </p:spPr>
        <p:txBody>
          <a:bodyPr wrap="square">
            <a:spAutoFit/>
          </a:bodyPr>
          <a:lstStyle/>
          <a:p>
            <a:r>
              <a:rPr lang="zh-CN" altLang="en-US" sz="2000" b="0" i="0" dirty="0">
                <a:effectLst/>
                <a:latin typeface="微软雅黑" panose="020B0503020204020204" pitchFamily="34" charset="-122"/>
                <a:ea typeface="微软雅黑" panose="020B0503020204020204" pitchFamily="34" charset="-122"/>
              </a:rPr>
              <a:t>表示第 </a:t>
            </a:r>
            <a:r>
              <a:rPr lang="en-US" sz="2000" b="0" i="0" dirty="0" err="1">
                <a:effectLst/>
                <a:latin typeface="微软雅黑" panose="020B0503020204020204" pitchFamily="34" charset="-122"/>
                <a:ea typeface="微软雅黑" panose="020B0503020204020204" pitchFamily="34" charset="-122"/>
              </a:rPr>
              <a:t>i</a:t>
            </a:r>
            <a:r>
              <a:rPr lang="en-US" sz="2000" b="0" i="0" dirty="0">
                <a:effectLst/>
                <a:latin typeface="微软雅黑" panose="020B0503020204020204" pitchFamily="34" charset="-122"/>
                <a:ea typeface="微软雅黑" panose="020B0503020204020204" pitchFamily="34" charset="-122"/>
              </a:rPr>
              <a:t> </a:t>
            </a:r>
            <a:r>
              <a:rPr lang="zh-CN" altLang="en-US" sz="2000" b="0" i="0" dirty="0">
                <a:effectLst/>
                <a:latin typeface="微软雅黑" panose="020B0503020204020204" pitchFamily="34" charset="-122"/>
                <a:ea typeface="微软雅黑" panose="020B0503020204020204" pitchFamily="34" charset="-122"/>
              </a:rPr>
              <a:t>个观测值为“复”时，相应的标记 </a:t>
            </a:r>
            <a:r>
              <a:rPr lang="en-US" sz="2000" b="0" i="0" dirty="0" err="1">
                <a:effectLst/>
                <a:latin typeface="微软雅黑" panose="020B0503020204020204" pitchFamily="34" charset="-122"/>
                <a:ea typeface="微软雅黑" panose="020B0503020204020204" pitchFamily="34" charset="-122"/>
              </a:rPr>
              <a:t>y</a:t>
            </a:r>
            <a:r>
              <a:rPr lang="en-US" sz="2000" b="0" i="0" baseline="-25000" dirty="0" err="1">
                <a:effectLst/>
                <a:latin typeface="微软雅黑" panose="020B0503020204020204" pitchFamily="34" charset="-122"/>
                <a:ea typeface="微软雅黑" panose="020B0503020204020204" pitchFamily="34" charset="-122"/>
              </a:rPr>
              <a:t>i</a:t>
            </a:r>
            <a:r>
              <a:rPr lang="en-US" sz="2000" b="0" i="0" dirty="0">
                <a:effectLst/>
                <a:latin typeface="微软雅黑" panose="020B0503020204020204" pitchFamily="34" charset="-122"/>
                <a:ea typeface="微软雅黑" panose="020B0503020204020204" pitchFamily="34" charset="-122"/>
              </a:rPr>
              <a:t> </a:t>
            </a:r>
            <a:r>
              <a:rPr lang="zh-CN" altLang="en-US" sz="2000" b="0" i="0" dirty="0">
                <a:effectLst/>
                <a:latin typeface="微软雅黑" panose="020B0503020204020204" pitchFamily="34" charset="-122"/>
                <a:ea typeface="微软雅黑" panose="020B0503020204020204" pitchFamily="34" charset="-122"/>
              </a:rPr>
              <a:t>和 </a:t>
            </a:r>
            <a:r>
              <a:rPr lang="en-US" sz="2000" b="0" i="0" dirty="0">
                <a:effectLst/>
                <a:latin typeface="微软雅黑" panose="020B0503020204020204" pitchFamily="34" charset="-122"/>
                <a:ea typeface="微软雅黑" panose="020B0503020204020204" pitchFamily="34" charset="-122"/>
              </a:rPr>
              <a:t>y</a:t>
            </a:r>
            <a:r>
              <a:rPr lang="en-US" sz="2000" b="0" i="0" baseline="-25000" dirty="0">
                <a:effectLst/>
                <a:latin typeface="微软雅黑" panose="020B0503020204020204" pitchFamily="34" charset="-122"/>
                <a:ea typeface="微软雅黑" panose="020B0503020204020204" pitchFamily="34" charset="-122"/>
              </a:rPr>
              <a:t>i−1</a:t>
            </a:r>
            <a:r>
              <a:rPr lang="en-US" sz="2000" b="0" i="0" dirty="0">
                <a:effectLst/>
                <a:latin typeface="微软雅黑" panose="020B0503020204020204" pitchFamily="34" charset="-122"/>
                <a:ea typeface="微软雅黑" panose="020B0503020204020204" pitchFamily="34" charset="-122"/>
              </a:rPr>
              <a:t> </a:t>
            </a:r>
            <a:r>
              <a:rPr lang="zh-CN" altLang="en-US" sz="2000" b="0" i="0" dirty="0">
                <a:effectLst/>
                <a:latin typeface="微软雅黑" panose="020B0503020204020204" pitchFamily="34" charset="-122"/>
                <a:ea typeface="微软雅黑" panose="020B0503020204020204" pitchFamily="34" charset="-122"/>
              </a:rPr>
              <a:t>很可能分别为 </a:t>
            </a:r>
            <a:r>
              <a:rPr lang="en-US" sz="2000" b="0" i="0" dirty="0">
                <a:effectLst/>
                <a:latin typeface="微软雅黑" panose="020B0503020204020204" pitchFamily="34" charset="-122"/>
                <a:ea typeface="微软雅黑" panose="020B0503020204020204" pitchFamily="34" charset="-122"/>
              </a:rPr>
              <a:t>B </a:t>
            </a:r>
            <a:r>
              <a:rPr lang="zh-CN" altLang="en-US" sz="2000" b="0" i="0" dirty="0">
                <a:effectLst/>
                <a:latin typeface="微软雅黑" panose="020B0503020204020204" pitchFamily="34" charset="-122"/>
                <a:ea typeface="微软雅黑" panose="020B0503020204020204" pitchFamily="34" charset="-122"/>
              </a:rPr>
              <a:t>和 </a:t>
            </a:r>
            <a:r>
              <a:rPr lang="en-US" sz="2000" b="0" i="0" dirty="0">
                <a:effectLst/>
                <a:latin typeface="微软雅黑" panose="020B0503020204020204" pitchFamily="34" charset="-122"/>
                <a:ea typeface="微软雅黑" panose="020B0503020204020204" pitchFamily="34" charset="-122"/>
              </a:rPr>
              <a:t>E</a:t>
            </a:r>
            <a:endParaRPr lang="en-US" sz="2000" dirty="0">
              <a:latin typeface="微软雅黑" panose="020B0503020204020204" pitchFamily="34" charset="-122"/>
              <a:ea typeface="微软雅黑" panose="020B0503020204020204" pitchFamily="34" charset="-122"/>
            </a:endParaRPr>
          </a:p>
        </p:txBody>
      </p:sp>
      <p:pic>
        <p:nvPicPr>
          <p:cNvPr id="19" name="Picture 18"/>
          <p:cNvPicPr>
            <a:picLocks noChangeAspect="1"/>
          </p:cNvPicPr>
          <p:nvPr/>
        </p:nvPicPr>
        <p:blipFill>
          <a:blip r:embed="rId4"/>
          <a:stretch>
            <a:fillRect/>
          </a:stretch>
        </p:blipFill>
        <p:spPr>
          <a:xfrm>
            <a:off x="2180107" y="4401087"/>
            <a:ext cx="5546573" cy="872591"/>
          </a:xfrm>
          <a:prstGeom prst="rect">
            <a:avLst/>
          </a:prstGeom>
        </p:spPr>
      </p:pic>
      <p:sp>
        <p:nvSpPr>
          <p:cNvPr id="21" name="TextBox 20"/>
          <p:cNvSpPr txBox="1"/>
          <p:nvPr/>
        </p:nvSpPr>
        <p:spPr>
          <a:xfrm>
            <a:off x="1929364" y="5484985"/>
            <a:ext cx="7772400" cy="400110"/>
          </a:xfrm>
          <a:prstGeom prst="rect">
            <a:avLst/>
          </a:prstGeom>
          <a:noFill/>
        </p:spPr>
        <p:txBody>
          <a:bodyPr wrap="square">
            <a:spAutoFit/>
          </a:bodyPr>
          <a:lstStyle/>
          <a:p>
            <a:r>
              <a:rPr lang="zh-CN" altLang="en-US" sz="2000" dirty="0">
                <a:latin typeface="微软雅黑" panose="020B0503020204020204" pitchFamily="34" charset="-122"/>
                <a:ea typeface="微软雅黑" panose="020B0503020204020204" pitchFamily="34" charset="-122"/>
              </a:rPr>
              <a:t>表示第 </a:t>
            </a:r>
            <a:r>
              <a:rPr lang="en-US" sz="2000" dirty="0" err="1">
                <a:latin typeface="微软雅黑" panose="020B0503020204020204" pitchFamily="34" charset="-122"/>
                <a:ea typeface="微软雅黑" panose="020B0503020204020204" pitchFamily="34" charset="-122"/>
              </a:rPr>
              <a:t>i</a:t>
            </a:r>
            <a:r>
              <a:rPr lang="en-US"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个观测值为“上”时，相应的标记 </a:t>
            </a:r>
            <a:r>
              <a:rPr lang="en-US" sz="2000" dirty="0" err="1">
                <a:latin typeface="微软雅黑" panose="020B0503020204020204" pitchFamily="34" charset="-122"/>
                <a:ea typeface="微软雅黑" panose="020B0503020204020204" pitchFamily="34" charset="-122"/>
              </a:rPr>
              <a:t>y</a:t>
            </a:r>
            <a:r>
              <a:rPr lang="en-US" sz="2000" baseline="-25000" dirty="0" err="1">
                <a:latin typeface="微软雅黑" panose="020B0503020204020204" pitchFamily="34" charset="-122"/>
                <a:ea typeface="微软雅黑" panose="020B0503020204020204" pitchFamily="34" charset="-122"/>
              </a:rPr>
              <a:t>i</a:t>
            </a:r>
            <a:r>
              <a:rPr lang="en-US"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很可能为 </a:t>
            </a:r>
            <a:r>
              <a:rPr lang="en-US" sz="2000" dirty="0">
                <a:latin typeface="微软雅黑" panose="020B0503020204020204" pitchFamily="34" charset="-122"/>
                <a:ea typeface="微软雅黑" panose="020B0503020204020204" pitchFamily="34" charset="-122"/>
              </a:rPr>
              <a:t>B。</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65717F2-DE62-A445-9F03-50055757659A}" type="slidenum">
              <a:rPr lang="zh-CN" altLang="en-US" smtClean="0"/>
              <a:t>54</a:t>
            </a:fld>
            <a:endParaRPr lang="zh-CN" altLang="en-US"/>
          </a:p>
        </p:txBody>
      </p:sp>
      <p:sp>
        <p:nvSpPr>
          <p:cNvPr id="6" name="平行四边形 6"/>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2.3.3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p:cNvSpPr>
            <a:spLocks noChangeArrowheads="1"/>
          </p:cNvSpPr>
          <p:nvPr/>
        </p:nvSpPr>
        <p:spPr bwMode="auto">
          <a:xfrm>
            <a:off x="1211281" y="406400"/>
            <a:ext cx="483978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基于线性链条件随机场的中文分词</a:t>
            </a:r>
          </a:p>
        </p:txBody>
      </p:sp>
      <p:grpSp>
        <p:nvGrpSpPr>
          <p:cNvPr id="10" name="组合 11"/>
          <p:cNvGrpSpPr/>
          <p:nvPr/>
        </p:nvGrpSpPr>
        <p:grpSpPr bwMode="auto">
          <a:xfrm>
            <a:off x="11480800" y="479425"/>
            <a:ext cx="333375" cy="333375"/>
            <a:chOff x="0" y="0"/>
            <a:chExt cx="449943" cy="449943"/>
          </a:xfrm>
        </p:grpSpPr>
        <p:sp>
          <p:nvSpPr>
            <p:cNvPr id="11" name="椭圆 9"/>
            <p:cNvSpPr>
              <a:spLocks noChangeArrowheads="1"/>
            </p:cNvSpPr>
            <p:nvPr/>
          </p:nvSpPr>
          <p:spPr bwMode="auto">
            <a:xfrm>
              <a:off x="0" y="0"/>
              <a:ext cx="449943" cy="449943"/>
            </a:xfrm>
            <a:prstGeom prst="ellipse">
              <a:avLst/>
            </a:prstGeom>
            <a:noFill/>
            <a:ln w="28575">
              <a:solidFill>
                <a:schemeClr val="bg1"/>
              </a:solidFill>
              <a:rou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pic>
        <p:nvPicPr>
          <p:cNvPr id="3" name="Picture 2"/>
          <p:cNvPicPr>
            <a:picLocks noChangeAspect="1"/>
          </p:cNvPicPr>
          <p:nvPr/>
        </p:nvPicPr>
        <p:blipFill>
          <a:blip r:embed="rId3"/>
          <a:stretch>
            <a:fillRect/>
          </a:stretch>
        </p:blipFill>
        <p:spPr>
          <a:xfrm>
            <a:off x="1714701" y="3713120"/>
            <a:ext cx="8762597" cy="2489560"/>
          </a:xfrm>
          <a:prstGeom prst="rect">
            <a:avLst/>
          </a:prstGeom>
        </p:spPr>
      </p:pic>
      <p:sp>
        <p:nvSpPr>
          <p:cNvPr id="13" name="TextBox 12"/>
          <p:cNvSpPr txBox="1"/>
          <p:nvPr/>
        </p:nvSpPr>
        <p:spPr>
          <a:xfrm>
            <a:off x="498475" y="1030287"/>
            <a:ext cx="10982325" cy="2278316"/>
          </a:xfrm>
          <a:prstGeom prst="rect">
            <a:avLst/>
          </a:prstGeom>
          <a:noFill/>
        </p:spPr>
        <p:txBody>
          <a:bodyPr wrap="square">
            <a:spAutoFit/>
          </a:bodyPr>
          <a:lstStyle/>
          <a:p>
            <a:pPr algn="just">
              <a:lnSpc>
                <a:spcPct val="130000"/>
              </a:lnSpc>
            </a:pPr>
            <a:r>
              <a:rPr lang="zh-CN" altLang="en-US" sz="2800" b="0" i="0" dirty="0">
                <a:effectLst/>
                <a:latin typeface="微软雅黑" panose="020B0503020204020204" pitchFamily="34" charset="-122"/>
                <a:ea typeface="微软雅黑" panose="020B0503020204020204" pitchFamily="34" charset="-122"/>
              </a:rPr>
              <a:t>针对中文分词问题，可以使用模板的方式从当前字的上下文中构建。表</a:t>
            </a:r>
            <a:r>
              <a:rPr lang="en-US" altLang="zh-CN" sz="2800" b="0" i="0" dirty="0">
                <a:effectLst/>
                <a:latin typeface="微软雅黑" panose="020B0503020204020204" pitchFamily="34" charset="-122"/>
                <a:ea typeface="微软雅黑" panose="020B0503020204020204" pitchFamily="34" charset="-122"/>
              </a:rPr>
              <a:t>2.3</a:t>
            </a:r>
            <a:r>
              <a:rPr lang="zh-CN" altLang="en-US" sz="2800" b="0" i="0" dirty="0">
                <a:effectLst/>
                <a:latin typeface="微软雅黑" panose="020B0503020204020204" pitchFamily="34" charset="-122"/>
                <a:ea typeface="微软雅黑" panose="020B0503020204020204" pitchFamily="34" charset="-122"/>
              </a:rPr>
              <a:t>列出了中文分词任务常用的模板。其中 </a:t>
            </a:r>
            <a:r>
              <a:rPr lang="en-US" sz="2800" b="0" i="0" dirty="0">
                <a:effectLst/>
                <a:latin typeface="微软雅黑" panose="020B0503020204020204" pitchFamily="34" charset="-122"/>
                <a:ea typeface="微软雅黑" panose="020B0503020204020204" pitchFamily="34" charset="-122"/>
              </a:rPr>
              <a:t>T(c) </a:t>
            </a:r>
            <a:r>
              <a:rPr lang="zh-CN" altLang="en-US" sz="2800" b="0" i="0" dirty="0">
                <a:effectLst/>
                <a:latin typeface="微软雅黑" panose="020B0503020204020204" pitchFamily="34" charset="-122"/>
                <a:ea typeface="微软雅黑" panose="020B0503020204020204" pitchFamily="34" charset="-122"/>
              </a:rPr>
              <a:t>表示字符 </a:t>
            </a:r>
            <a:r>
              <a:rPr lang="en-US" sz="2800" b="0" i="0" dirty="0">
                <a:effectLst/>
                <a:latin typeface="微软雅黑" panose="020B0503020204020204" pitchFamily="34" charset="-122"/>
                <a:ea typeface="微软雅黑" panose="020B0503020204020204" pitchFamily="34" charset="-122"/>
              </a:rPr>
              <a:t>c</a:t>
            </a:r>
            <a:r>
              <a:rPr lang="zh-CN" altLang="en-US" sz="2800" b="0" i="0" dirty="0">
                <a:effectLst/>
                <a:latin typeface="微软雅黑" panose="020B0503020204020204" pitchFamily="34" charset="-122"/>
                <a:ea typeface="微软雅黑" panose="020B0503020204020204" pitchFamily="34" charset="-122"/>
              </a:rPr>
              <a:t>的类型，包括阿拉伯数字、中文数字、标点符号、英文字母等。基于特征模板和训练语料，可以自动生成转移特征以及状态特征。</a:t>
            </a:r>
            <a:endParaRPr lang="en-US" sz="2800" dirty="0">
              <a:latin typeface="微软雅黑" panose="020B0503020204020204" pitchFamily="34" charset="-122"/>
              <a:ea typeface="微软雅黑" panose="020B0503020204020204" pitchFamily="34" charset="-122"/>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65717F2-DE62-A445-9F03-50055757659A}" type="slidenum">
              <a:rPr lang="zh-CN" altLang="en-US" smtClean="0"/>
              <a:t>55</a:t>
            </a:fld>
            <a:endParaRPr lang="zh-CN" altLang="en-US"/>
          </a:p>
        </p:txBody>
      </p:sp>
      <p:sp>
        <p:nvSpPr>
          <p:cNvPr id="6" name="平行四边形 6"/>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2.3.4</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p:cNvSpPr>
            <a:spLocks noChangeArrowheads="1"/>
          </p:cNvSpPr>
          <p:nvPr/>
        </p:nvSpPr>
        <p:spPr bwMode="auto">
          <a:xfrm>
            <a:off x="1211281" y="406400"/>
            <a:ext cx="326243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基于感知器的中文分词</a:t>
            </a:r>
          </a:p>
        </p:txBody>
      </p:sp>
      <p:grpSp>
        <p:nvGrpSpPr>
          <p:cNvPr id="10" name="组合 11"/>
          <p:cNvGrpSpPr/>
          <p:nvPr/>
        </p:nvGrpSpPr>
        <p:grpSpPr bwMode="auto">
          <a:xfrm>
            <a:off x="11480800" y="479425"/>
            <a:ext cx="333375" cy="333375"/>
            <a:chOff x="0" y="0"/>
            <a:chExt cx="449943" cy="449943"/>
          </a:xfrm>
        </p:grpSpPr>
        <p:sp>
          <p:nvSpPr>
            <p:cNvPr id="11" name="椭圆 9"/>
            <p:cNvSpPr>
              <a:spLocks noChangeArrowheads="1"/>
            </p:cNvSpPr>
            <p:nvPr/>
          </p:nvSpPr>
          <p:spPr bwMode="auto">
            <a:xfrm>
              <a:off x="0" y="0"/>
              <a:ext cx="449943" cy="449943"/>
            </a:xfrm>
            <a:prstGeom prst="ellipse">
              <a:avLst/>
            </a:prstGeom>
            <a:noFill/>
            <a:ln w="28575">
              <a:solidFill>
                <a:schemeClr val="bg1"/>
              </a:solidFill>
              <a:rou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5" name="TextBox 4"/>
          <p:cNvSpPr txBox="1"/>
          <p:nvPr/>
        </p:nvSpPr>
        <p:spPr>
          <a:xfrm>
            <a:off x="396240" y="1033195"/>
            <a:ext cx="10530840" cy="523220"/>
          </a:xfrm>
          <a:prstGeom prst="rect">
            <a:avLst/>
          </a:prstGeom>
          <a:noFill/>
        </p:spPr>
        <p:txBody>
          <a:bodyPr wrap="square">
            <a:spAutoFit/>
          </a:bodyPr>
          <a:lstStyle/>
          <a:p>
            <a:r>
              <a:rPr lang="zh-CN" altLang="en-US" sz="2800" b="0" i="0" dirty="0">
                <a:effectLst/>
                <a:latin typeface="微软雅黑" panose="020B0503020204020204" pitchFamily="34" charset="-122"/>
                <a:ea typeface="微软雅黑" panose="020B0503020204020204" pitchFamily="34" charset="-122"/>
              </a:rPr>
              <a:t>中文分词可以定义为将</a:t>
            </a:r>
            <a:r>
              <a:rPr lang="zh-CN" altLang="en-US" sz="2800" b="1" i="0" dirty="0">
                <a:effectLst/>
                <a:latin typeface="微软雅黑" panose="020B0503020204020204" pitchFamily="34" charset="-122"/>
                <a:ea typeface="微软雅黑" panose="020B0503020204020204" pitchFamily="34" charset="-122"/>
              </a:rPr>
              <a:t>连续字序列转换为对应的词序列</a:t>
            </a:r>
            <a:r>
              <a:rPr lang="zh-CN" altLang="en-US" sz="2800" b="0" i="0" dirty="0">
                <a:effectLst/>
                <a:latin typeface="微软雅黑" panose="020B0503020204020204" pitchFamily="34" charset="-122"/>
                <a:ea typeface="微软雅黑" panose="020B0503020204020204" pitchFamily="34" charset="-122"/>
              </a:rPr>
              <a:t>的过程。</a:t>
            </a:r>
            <a:endParaRPr lang="en-US" sz="2800" dirty="0">
              <a:latin typeface="微软雅黑" panose="020B0503020204020204" pitchFamily="34" charset="-122"/>
              <a:ea typeface="微软雅黑" panose="020B0503020204020204" pitchFamily="34" charset="-122"/>
            </a:endParaRPr>
          </a:p>
        </p:txBody>
      </p:sp>
      <p:sp>
        <p:nvSpPr>
          <p:cNvPr id="15" name="TextBox 14"/>
          <p:cNvSpPr txBox="1"/>
          <p:nvPr/>
        </p:nvSpPr>
        <p:spPr>
          <a:xfrm>
            <a:off x="450216" y="1675210"/>
            <a:ext cx="11363959" cy="961225"/>
          </a:xfrm>
          <a:prstGeom prst="rect">
            <a:avLst/>
          </a:prstGeom>
          <a:noFill/>
        </p:spPr>
        <p:txBody>
          <a:bodyPr wrap="square">
            <a:spAutoFit/>
          </a:bodyPr>
          <a:lstStyle/>
          <a:p>
            <a:pPr>
              <a:lnSpc>
                <a:spcPct val="150000"/>
              </a:lnSpc>
            </a:pPr>
            <a:r>
              <a:rPr lang="en-US" sz="2000" b="0" i="0" dirty="0">
                <a:effectLst/>
                <a:latin typeface="微软雅黑" panose="020B0503020204020204" pitchFamily="34" charset="-122"/>
                <a:ea typeface="微软雅黑" panose="020B0503020204020204" pitchFamily="34" charset="-122"/>
              </a:rPr>
              <a:t>x = {c</a:t>
            </a:r>
            <a:r>
              <a:rPr lang="en-US" sz="2000" b="0" i="0" baseline="-25000" dirty="0">
                <a:effectLst/>
                <a:latin typeface="微软雅黑" panose="020B0503020204020204" pitchFamily="34" charset="-122"/>
                <a:ea typeface="微软雅黑" panose="020B0503020204020204" pitchFamily="34" charset="-122"/>
              </a:rPr>
              <a:t>1</a:t>
            </a:r>
            <a:r>
              <a:rPr lang="en-US" sz="2000" b="0" i="0" dirty="0">
                <a:effectLst/>
                <a:latin typeface="微软雅黑" panose="020B0503020204020204" pitchFamily="34" charset="-122"/>
                <a:ea typeface="微软雅黑" panose="020B0503020204020204" pitchFamily="34" charset="-122"/>
              </a:rPr>
              <a:t>, c</a:t>
            </a:r>
            <a:r>
              <a:rPr lang="en-US" sz="2000" b="0" i="0" baseline="-25000" dirty="0">
                <a:effectLst/>
                <a:latin typeface="微软雅黑" panose="020B0503020204020204" pitchFamily="34" charset="-122"/>
                <a:ea typeface="微软雅黑" panose="020B0503020204020204" pitchFamily="34" charset="-122"/>
              </a:rPr>
              <a:t>2</a:t>
            </a:r>
            <a:r>
              <a:rPr lang="en-US" sz="2000" b="0" i="0" dirty="0">
                <a:effectLst/>
                <a:latin typeface="微软雅黑" panose="020B0503020204020204" pitchFamily="34" charset="-122"/>
                <a:ea typeface="微软雅黑" panose="020B0503020204020204" pitchFamily="34" charset="-122"/>
              </a:rPr>
              <a:t>, . . . , </a:t>
            </a:r>
            <a:r>
              <a:rPr lang="en-US" sz="2000" b="0" i="0" dirty="0" err="1">
                <a:effectLst/>
                <a:latin typeface="微软雅黑" panose="020B0503020204020204" pitchFamily="34" charset="-122"/>
                <a:ea typeface="微软雅黑" panose="020B0503020204020204" pitchFamily="34" charset="-122"/>
              </a:rPr>
              <a:t>c</a:t>
            </a:r>
            <a:r>
              <a:rPr lang="en-US" sz="2000" b="0" i="0" baseline="-25000" dirty="0" err="1">
                <a:effectLst/>
                <a:latin typeface="微软雅黑" panose="020B0503020204020204" pitchFamily="34" charset="-122"/>
                <a:ea typeface="微软雅黑" panose="020B0503020204020204" pitchFamily="34" charset="-122"/>
              </a:rPr>
              <a:t>n</a:t>
            </a:r>
            <a:r>
              <a:rPr lang="en-US" sz="2000" b="0" i="0" dirty="0">
                <a:effectLst/>
                <a:latin typeface="微软雅黑" panose="020B0503020204020204" pitchFamily="34" charset="-122"/>
                <a:ea typeface="微软雅黑" panose="020B0503020204020204" pitchFamily="34" charset="-122"/>
              </a:rPr>
              <a:t>} </a:t>
            </a:r>
            <a:r>
              <a:rPr lang="zh-CN" altLang="en-US" sz="2000" b="0" i="0" dirty="0">
                <a:effectLst/>
                <a:latin typeface="微软雅黑" panose="020B0503020204020204" pitchFamily="34" charset="-122"/>
                <a:ea typeface="微软雅黑" panose="020B0503020204020204" pitchFamily="34" charset="-122"/>
              </a:rPr>
              <a:t>表示输入字序列</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  </a:t>
            </a:r>
            <a:r>
              <a:rPr lang="en-US" sz="2000" b="0" i="0" dirty="0">
                <a:effectLst/>
                <a:latin typeface="微软雅黑" panose="020B0503020204020204" pitchFamily="34" charset="-122"/>
                <a:ea typeface="微软雅黑" panose="020B0503020204020204" pitchFamily="34" charset="-122"/>
              </a:rPr>
              <a:t>y = {w</a:t>
            </a:r>
            <a:r>
              <a:rPr lang="en-US" sz="2000" b="0" i="0" baseline="-25000" dirty="0">
                <a:effectLst/>
                <a:latin typeface="微软雅黑" panose="020B0503020204020204" pitchFamily="34" charset="-122"/>
                <a:ea typeface="微软雅黑" panose="020B0503020204020204" pitchFamily="34" charset="-122"/>
              </a:rPr>
              <a:t>1</a:t>
            </a:r>
            <a:r>
              <a:rPr lang="en-US" sz="2000" b="0" i="0" dirty="0">
                <a:effectLst/>
                <a:latin typeface="微软雅黑" panose="020B0503020204020204" pitchFamily="34" charset="-122"/>
                <a:ea typeface="微软雅黑" panose="020B0503020204020204" pitchFamily="34" charset="-122"/>
              </a:rPr>
              <a:t>, w</a:t>
            </a:r>
            <a:r>
              <a:rPr lang="en-US" sz="2000" b="0" i="0" baseline="-25000" dirty="0">
                <a:effectLst/>
                <a:latin typeface="微软雅黑" panose="020B0503020204020204" pitchFamily="34" charset="-122"/>
                <a:ea typeface="微软雅黑" panose="020B0503020204020204" pitchFamily="34" charset="-122"/>
              </a:rPr>
              <a:t>2</a:t>
            </a:r>
            <a:r>
              <a:rPr lang="en-US" sz="2000" b="0" i="0" dirty="0">
                <a:effectLst/>
                <a:latin typeface="微软雅黑" panose="020B0503020204020204" pitchFamily="34" charset="-122"/>
                <a:ea typeface="微软雅黑" panose="020B0503020204020204" pitchFamily="34" charset="-122"/>
              </a:rPr>
              <a:t>, . . . , </a:t>
            </a:r>
            <a:r>
              <a:rPr lang="en-US" sz="2000" b="0" i="0" dirty="0" err="1">
                <a:effectLst/>
                <a:latin typeface="微软雅黑" panose="020B0503020204020204" pitchFamily="34" charset="-122"/>
                <a:ea typeface="微软雅黑" panose="020B0503020204020204" pitchFamily="34" charset="-122"/>
              </a:rPr>
              <a:t>w</a:t>
            </a:r>
            <a:r>
              <a:rPr lang="en-US" sz="2000" b="0" i="0" baseline="-25000" dirty="0" err="1">
                <a:effectLst/>
                <a:latin typeface="微软雅黑" panose="020B0503020204020204" pitchFamily="34" charset="-122"/>
                <a:ea typeface="微软雅黑" panose="020B0503020204020204" pitchFamily="34" charset="-122"/>
              </a:rPr>
              <a:t>m</a:t>
            </a:r>
            <a:r>
              <a:rPr lang="en-US" sz="2000" b="0" i="0" dirty="0">
                <a:effectLst/>
                <a:latin typeface="微软雅黑" panose="020B0503020204020204" pitchFamily="34" charset="-122"/>
                <a:ea typeface="微软雅黑" panose="020B0503020204020204" pitchFamily="34" charset="-122"/>
              </a:rPr>
              <a:t>} </a:t>
            </a:r>
            <a:r>
              <a:rPr lang="zh-CN" altLang="en-US" sz="2000" b="0" i="0" dirty="0">
                <a:effectLst/>
                <a:latin typeface="微软雅黑" panose="020B0503020204020204" pitchFamily="34" charset="-122"/>
                <a:ea typeface="微软雅黑" panose="020B0503020204020204" pitchFamily="34" charset="-122"/>
              </a:rPr>
              <a:t>表示输出词序列</a:t>
            </a:r>
            <a:endParaRPr lang="en-US" altLang="zh-CN" sz="2000" b="0" i="0" dirty="0">
              <a:effectLst/>
              <a:latin typeface="微软雅黑" panose="020B0503020204020204" pitchFamily="34" charset="-122"/>
              <a:ea typeface="微软雅黑" panose="020B0503020204020204" pitchFamily="34" charset="-122"/>
            </a:endParaRPr>
          </a:p>
          <a:p>
            <a:pPr>
              <a:lnSpc>
                <a:spcPct val="150000"/>
              </a:lnSpc>
            </a:pPr>
            <a:r>
              <a:rPr lang="en-US" sz="2000" b="0" i="0" dirty="0">
                <a:effectLst/>
                <a:latin typeface="微软雅黑" panose="020B0503020204020204" pitchFamily="34" charset="-122"/>
                <a:ea typeface="微软雅黑" panose="020B0503020204020204" pitchFamily="34" charset="-122"/>
              </a:rPr>
              <a:t>F(x) </a:t>
            </a:r>
            <a:r>
              <a:rPr lang="zh-CN" altLang="en-US" sz="2000" b="0" i="0" dirty="0">
                <a:effectLst/>
                <a:latin typeface="微软雅黑" panose="020B0503020204020204" pitchFamily="34" charset="-122"/>
                <a:ea typeface="微软雅黑" panose="020B0503020204020204" pitchFamily="34" charset="-122"/>
              </a:rPr>
              <a:t>表示最优分词结果</a:t>
            </a:r>
            <a:endParaRPr lang="en-US" sz="2000" dirty="0">
              <a:latin typeface="微软雅黑" panose="020B0503020204020204" pitchFamily="34" charset="-122"/>
              <a:ea typeface="微软雅黑" panose="020B0503020204020204" pitchFamily="34" charset="-122"/>
            </a:endParaRPr>
          </a:p>
        </p:txBody>
      </p:sp>
      <p:sp>
        <p:nvSpPr>
          <p:cNvPr id="17" name="TextBox 16"/>
          <p:cNvSpPr txBox="1"/>
          <p:nvPr/>
        </p:nvSpPr>
        <p:spPr>
          <a:xfrm>
            <a:off x="428642" y="2821513"/>
            <a:ext cx="6096000" cy="400110"/>
          </a:xfrm>
          <a:prstGeom prst="rect">
            <a:avLst/>
          </a:prstGeom>
          <a:noFill/>
        </p:spPr>
        <p:txBody>
          <a:bodyPr wrap="square">
            <a:spAutoFit/>
          </a:bodyPr>
          <a:lstStyle/>
          <a:p>
            <a:r>
              <a:rPr lang="zh-CN" altLang="en-US" sz="2000" b="0" i="0" dirty="0">
                <a:effectLst/>
                <a:latin typeface="微软雅黑" panose="020B0503020204020204" pitchFamily="34" charset="-122"/>
                <a:ea typeface="微软雅黑" panose="020B0503020204020204" pitchFamily="34" charset="-122"/>
              </a:rPr>
              <a:t>中文分词可以形式化地表达为：</a:t>
            </a:r>
            <a:endParaRPr lang="en-US" sz="2000" dirty="0">
              <a:latin typeface="微软雅黑" panose="020B0503020204020204" pitchFamily="34" charset="-122"/>
              <a:ea typeface="微软雅黑" panose="020B0503020204020204" pitchFamily="34" charset="-122"/>
            </a:endParaRPr>
          </a:p>
        </p:txBody>
      </p:sp>
      <p:pic>
        <p:nvPicPr>
          <p:cNvPr id="18" name="Picture 17"/>
          <p:cNvPicPr>
            <a:picLocks noChangeAspect="1"/>
          </p:cNvPicPr>
          <p:nvPr/>
        </p:nvPicPr>
        <p:blipFill>
          <a:blip r:embed="rId3"/>
          <a:stretch>
            <a:fillRect/>
          </a:stretch>
        </p:blipFill>
        <p:spPr>
          <a:xfrm>
            <a:off x="4260216" y="3383963"/>
            <a:ext cx="3375024" cy="707512"/>
          </a:xfrm>
          <a:prstGeom prst="rect">
            <a:avLst/>
          </a:prstGeom>
        </p:spPr>
      </p:pic>
      <p:sp>
        <p:nvSpPr>
          <p:cNvPr id="23" name="TextBox 22"/>
          <p:cNvSpPr txBox="1"/>
          <p:nvPr/>
        </p:nvSpPr>
        <p:spPr>
          <a:xfrm>
            <a:off x="482618" y="4280372"/>
            <a:ext cx="11363958" cy="400110"/>
          </a:xfrm>
          <a:prstGeom prst="rect">
            <a:avLst/>
          </a:prstGeom>
          <a:noFill/>
        </p:spPr>
        <p:txBody>
          <a:bodyPr wrap="square">
            <a:spAutoFit/>
          </a:bodyPr>
          <a:lstStyle/>
          <a:p>
            <a:r>
              <a:rPr lang="en-US" sz="2000" b="0" i="0" dirty="0">
                <a:effectLst/>
                <a:latin typeface="微软雅黑" panose="020B0503020204020204" pitchFamily="34" charset="-122"/>
                <a:ea typeface="微软雅黑" panose="020B0503020204020204" pitchFamily="34" charset="-122"/>
              </a:rPr>
              <a:t>GEN(x) </a:t>
            </a:r>
            <a:r>
              <a:rPr lang="zh-CN" altLang="en-US" sz="2000" b="0" i="0" dirty="0">
                <a:effectLst/>
                <a:latin typeface="微软雅黑" panose="020B0503020204020204" pitchFamily="34" charset="-122"/>
                <a:ea typeface="微软雅黑" panose="020B0503020204020204" pitchFamily="34" charset="-122"/>
              </a:rPr>
              <a:t>代表对于每一个输入句子 </a:t>
            </a:r>
            <a:r>
              <a:rPr lang="en-US" sz="2000" b="0" i="0" dirty="0">
                <a:effectLst/>
                <a:latin typeface="微软雅黑" panose="020B0503020204020204" pitchFamily="34" charset="-122"/>
                <a:ea typeface="微软雅黑" panose="020B0503020204020204" pitchFamily="34" charset="-122"/>
              </a:rPr>
              <a:t>x </a:t>
            </a:r>
            <a:r>
              <a:rPr lang="zh-CN" altLang="en-US" sz="2000" b="0" i="0" dirty="0">
                <a:effectLst/>
                <a:latin typeface="微软雅黑" panose="020B0503020204020204" pitchFamily="34" charset="-122"/>
                <a:ea typeface="微软雅黑" panose="020B0503020204020204" pitchFamily="34" charset="-122"/>
              </a:rPr>
              <a:t>可能的所有候选输出，</a:t>
            </a:r>
            <a:r>
              <a:rPr lang="en-US" sz="2000" b="0" i="0" dirty="0">
                <a:effectLst/>
                <a:latin typeface="微软雅黑" panose="020B0503020204020204" pitchFamily="34" charset="-122"/>
                <a:ea typeface="微软雅黑" panose="020B0503020204020204" pitchFamily="34" charset="-122"/>
              </a:rPr>
              <a:t>SCORE(y) </a:t>
            </a:r>
            <a:r>
              <a:rPr lang="zh-CN" altLang="en-US" sz="2000" b="0" i="0" dirty="0">
                <a:effectLst/>
                <a:latin typeface="微软雅黑" panose="020B0503020204020204" pitchFamily="34" charset="-122"/>
                <a:ea typeface="微软雅黑" panose="020B0503020204020204" pitchFamily="34" charset="-122"/>
              </a:rPr>
              <a:t>为针对分词结果 </a:t>
            </a:r>
            <a:r>
              <a:rPr lang="en-US" sz="2000" b="0" i="0" dirty="0">
                <a:effectLst/>
                <a:latin typeface="微软雅黑" panose="020B0503020204020204" pitchFamily="34" charset="-122"/>
                <a:ea typeface="微软雅黑" panose="020B0503020204020204" pitchFamily="34" charset="-122"/>
              </a:rPr>
              <a:t>y </a:t>
            </a:r>
            <a:r>
              <a:rPr lang="zh-CN" altLang="en-US" sz="2000" b="0" i="0" dirty="0">
                <a:effectLst/>
                <a:latin typeface="微软雅黑" panose="020B0503020204020204" pitchFamily="34" charset="-122"/>
                <a:ea typeface="微软雅黑" panose="020B0503020204020204" pitchFamily="34" charset="-122"/>
              </a:rPr>
              <a:t>的评分函数。</a:t>
            </a:r>
            <a:endParaRPr lang="en-US" sz="2000" dirty="0">
              <a:latin typeface="微软雅黑" panose="020B0503020204020204" pitchFamily="34" charset="-122"/>
              <a:ea typeface="微软雅黑" panose="020B0503020204020204" pitchFamily="34" charset="-122"/>
            </a:endParaRPr>
          </a:p>
        </p:txBody>
      </p:sp>
      <p:sp>
        <p:nvSpPr>
          <p:cNvPr id="24" name="TextBox 23"/>
          <p:cNvSpPr txBox="1"/>
          <p:nvPr/>
        </p:nvSpPr>
        <p:spPr>
          <a:xfrm>
            <a:off x="450215" y="4922387"/>
            <a:ext cx="11433175" cy="707886"/>
          </a:xfrm>
          <a:prstGeom prst="rect">
            <a:avLst/>
          </a:prstGeom>
          <a:noFill/>
        </p:spPr>
        <p:txBody>
          <a:bodyPr wrap="square">
            <a:spAutoFit/>
          </a:bodyPr>
          <a:lstStyle/>
          <a:p>
            <a:r>
              <a:rPr lang="zh-CN" altLang="en-US" sz="2000" b="0" i="0" dirty="0">
                <a:effectLst/>
                <a:latin typeface="微软雅黑" panose="020B0503020204020204" pitchFamily="34" charset="-122"/>
                <a:ea typeface="微软雅黑" panose="020B0503020204020204" pitchFamily="34" charset="-122"/>
              </a:rPr>
              <a:t>将每一个分词后的单词序列 </a:t>
            </a:r>
            <a:r>
              <a:rPr lang="en-US" sz="2000" b="0" i="0" dirty="0">
                <a:effectLst/>
                <a:latin typeface="微软雅黑" panose="020B0503020204020204" pitchFamily="34" charset="-122"/>
                <a:ea typeface="微软雅黑" panose="020B0503020204020204" pitchFamily="34" charset="-122"/>
              </a:rPr>
              <a:t>y </a:t>
            </a:r>
            <a:r>
              <a:rPr lang="zh-CN" altLang="en-US" sz="2000" b="0" i="0" dirty="0">
                <a:effectLst/>
                <a:latin typeface="微软雅黑" panose="020B0503020204020204" pitchFamily="34" charset="-122"/>
                <a:ea typeface="微软雅黑" panose="020B0503020204020204" pitchFamily="34" charset="-122"/>
              </a:rPr>
              <a:t>定义为一个特征向量 </a:t>
            </a:r>
            <a:r>
              <a:rPr lang="el-GR" sz="2000" b="0" i="0" dirty="0">
                <a:effectLst/>
                <a:latin typeface="微软雅黑" panose="020B0503020204020204" pitchFamily="34" charset="-122"/>
                <a:ea typeface="微软雅黑" panose="020B0503020204020204" pitchFamily="34" charset="-122"/>
              </a:rPr>
              <a:t>Φ(</a:t>
            </a:r>
            <a:r>
              <a:rPr lang="en-US" sz="2000" b="0" i="0" dirty="0">
                <a:effectLst/>
                <a:latin typeface="微软雅黑" panose="020B0503020204020204" pitchFamily="34" charset="-122"/>
                <a:ea typeface="微软雅黑" panose="020B0503020204020204" pitchFamily="34" charset="-122"/>
              </a:rPr>
              <a:t>x, y)</a:t>
            </a:r>
            <a:br>
              <a:rPr lang="en-US" sz="2000" dirty="0">
                <a:latin typeface="微软雅黑" panose="020B0503020204020204" pitchFamily="34" charset="-122"/>
                <a:ea typeface="微软雅黑" panose="020B0503020204020204" pitchFamily="34" charset="-122"/>
              </a:rPr>
            </a:br>
            <a:endParaRPr lang="en-US" sz="2000" dirty="0">
              <a:latin typeface="微软雅黑" panose="020B0503020204020204" pitchFamily="34" charset="-122"/>
              <a:ea typeface="微软雅黑" panose="020B0503020204020204" pitchFamily="34" charset="-122"/>
            </a:endParaRPr>
          </a:p>
        </p:txBody>
      </p:sp>
      <p:pic>
        <p:nvPicPr>
          <p:cNvPr id="25" name="Picture 24"/>
          <p:cNvPicPr>
            <a:picLocks noChangeAspect="1"/>
          </p:cNvPicPr>
          <p:nvPr/>
        </p:nvPicPr>
        <p:blipFill>
          <a:blip r:embed="rId4"/>
          <a:stretch>
            <a:fillRect/>
          </a:stretch>
        </p:blipFill>
        <p:spPr>
          <a:xfrm>
            <a:off x="4347528" y="5630273"/>
            <a:ext cx="3200400" cy="553156"/>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65717F2-DE62-A445-9F03-50055757659A}" type="slidenum">
              <a:rPr lang="zh-CN" altLang="en-US" smtClean="0"/>
              <a:t>56</a:t>
            </a:fld>
            <a:endParaRPr lang="zh-CN" altLang="en-US"/>
          </a:p>
        </p:txBody>
      </p:sp>
      <p:sp>
        <p:nvSpPr>
          <p:cNvPr id="6" name="平行四边形 6"/>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2.3.4</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p:cNvSpPr>
            <a:spLocks noChangeArrowheads="1"/>
          </p:cNvSpPr>
          <p:nvPr/>
        </p:nvSpPr>
        <p:spPr bwMode="auto">
          <a:xfrm>
            <a:off x="1211281" y="406400"/>
            <a:ext cx="326243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基于感知器的中文分词</a:t>
            </a:r>
          </a:p>
        </p:txBody>
      </p:sp>
      <p:grpSp>
        <p:nvGrpSpPr>
          <p:cNvPr id="10" name="组合 11"/>
          <p:cNvGrpSpPr/>
          <p:nvPr/>
        </p:nvGrpSpPr>
        <p:grpSpPr bwMode="auto">
          <a:xfrm>
            <a:off x="11480800" y="479425"/>
            <a:ext cx="333375" cy="333375"/>
            <a:chOff x="0" y="0"/>
            <a:chExt cx="449943" cy="449943"/>
          </a:xfrm>
        </p:grpSpPr>
        <p:sp>
          <p:nvSpPr>
            <p:cNvPr id="11" name="椭圆 9"/>
            <p:cNvSpPr>
              <a:spLocks noChangeArrowheads="1"/>
            </p:cNvSpPr>
            <p:nvPr/>
          </p:nvSpPr>
          <p:spPr bwMode="auto">
            <a:xfrm>
              <a:off x="0" y="0"/>
              <a:ext cx="449943" cy="449943"/>
            </a:xfrm>
            <a:prstGeom prst="ellipse">
              <a:avLst/>
            </a:prstGeom>
            <a:noFill/>
            <a:ln w="28575">
              <a:solidFill>
                <a:schemeClr val="bg1"/>
              </a:solidFill>
              <a:rou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pic>
        <p:nvPicPr>
          <p:cNvPr id="14" name="Picture 13"/>
          <p:cNvPicPr>
            <a:picLocks noChangeAspect="1"/>
          </p:cNvPicPr>
          <p:nvPr/>
        </p:nvPicPr>
        <p:blipFill>
          <a:blip r:embed="rId3"/>
          <a:stretch>
            <a:fillRect/>
          </a:stretch>
        </p:blipFill>
        <p:spPr>
          <a:xfrm>
            <a:off x="724672" y="2298045"/>
            <a:ext cx="10258712" cy="798631"/>
          </a:xfrm>
          <a:prstGeom prst="rect">
            <a:avLst/>
          </a:prstGeom>
        </p:spPr>
      </p:pic>
      <p:pic>
        <p:nvPicPr>
          <p:cNvPr id="16" name="Picture 15"/>
          <p:cNvPicPr>
            <a:picLocks noChangeAspect="1"/>
          </p:cNvPicPr>
          <p:nvPr/>
        </p:nvPicPr>
        <p:blipFill>
          <a:blip r:embed="rId4"/>
          <a:stretch>
            <a:fillRect/>
          </a:stretch>
        </p:blipFill>
        <p:spPr>
          <a:xfrm>
            <a:off x="755152" y="3539284"/>
            <a:ext cx="10258712" cy="739218"/>
          </a:xfrm>
          <a:prstGeom prst="rect">
            <a:avLst/>
          </a:prstGeom>
        </p:spPr>
      </p:pic>
      <p:pic>
        <p:nvPicPr>
          <p:cNvPr id="19" name="Picture 18"/>
          <p:cNvPicPr>
            <a:picLocks noChangeAspect="1"/>
          </p:cNvPicPr>
          <p:nvPr/>
        </p:nvPicPr>
        <p:blipFill>
          <a:blip r:embed="rId5"/>
          <a:stretch>
            <a:fillRect/>
          </a:stretch>
        </p:blipFill>
        <p:spPr>
          <a:xfrm>
            <a:off x="755151" y="4700526"/>
            <a:ext cx="10217649" cy="739218"/>
          </a:xfrm>
          <a:prstGeom prst="rect">
            <a:avLst/>
          </a:prstGeom>
        </p:spPr>
      </p:pic>
      <p:sp>
        <p:nvSpPr>
          <p:cNvPr id="21" name="TextBox 20"/>
          <p:cNvSpPr txBox="1"/>
          <p:nvPr/>
        </p:nvSpPr>
        <p:spPr>
          <a:xfrm>
            <a:off x="320048" y="1344613"/>
            <a:ext cx="9814552" cy="523220"/>
          </a:xfrm>
          <a:prstGeom prst="rect">
            <a:avLst/>
          </a:prstGeom>
          <a:noFill/>
        </p:spPr>
        <p:txBody>
          <a:bodyPr wrap="square">
            <a:spAutoFit/>
          </a:bodyPr>
          <a:lstStyle/>
          <a:p>
            <a:r>
              <a:rPr lang="zh-CN" altLang="en-US" sz="2800" b="0" i="0" dirty="0">
                <a:effectLst/>
                <a:latin typeface="微软雅黑" panose="020B0503020204020204" pitchFamily="34" charset="-122"/>
                <a:ea typeface="微软雅黑" panose="020B0503020204020204" pitchFamily="34" charset="-122"/>
              </a:rPr>
              <a:t>将中文分词任务转化为上述问题后，需要解决如下三个问题：</a:t>
            </a:r>
            <a:endParaRPr lang="en-US" sz="2800" dirty="0">
              <a:latin typeface="微软雅黑" panose="020B0503020204020204" pitchFamily="34" charset="-122"/>
              <a:ea typeface="微软雅黑" panose="020B0503020204020204" pitchFamily="34" charset="-122"/>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65717F2-DE62-A445-9F03-50055757659A}" type="slidenum">
              <a:rPr lang="zh-CN" altLang="en-US" smtClean="0"/>
              <a:t>57</a:t>
            </a:fld>
            <a:endParaRPr lang="zh-CN" altLang="en-US"/>
          </a:p>
        </p:txBody>
      </p:sp>
      <p:sp>
        <p:nvSpPr>
          <p:cNvPr id="6" name="平行四边形 6"/>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2.3.4</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p:cNvSpPr>
            <a:spLocks noChangeArrowheads="1"/>
          </p:cNvSpPr>
          <p:nvPr/>
        </p:nvSpPr>
        <p:spPr bwMode="auto">
          <a:xfrm>
            <a:off x="1211281" y="406400"/>
            <a:ext cx="326243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基于感知器的中文分词</a:t>
            </a:r>
          </a:p>
        </p:txBody>
      </p:sp>
      <p:grpSp>
        <p:nvGrpSpPr>
          <p:cNvPr id="10" name="组合 11"/>
          <p:cNvGrpSpPr/>
          <p:nvPr/>
        </p:nvGrpSpPr>
        <p:grpSpPr bwMode="auto">
          <a:xfrm>
            <a:off x="11480800" y="479425"/>
            <a:ext cx="333375" cy="333375"/>
            <a:chOff x="0" y="0"/>
            <a:chExt cx="449943" cy="449943"/>
          </a:xfrm>
        </p:grpSpPr>
        <p:sp>
          <p:nvSpPr>
            <p:cNvPr id="11" name="椭圆 9"/>
            <p:cNvSpPr>
              <a:spLocks noChangeArrowheads="1"/>
            </p:cNvSpPr>
            <p:nvPr/>
          </p:nvSpPr>
          <p:spPr bwMode="auto">
            <a:xfrm>
              <a:off x="0" y="0"/>
              <a:ext cx="449943" cy="449943"/>
            </a:xfrm>
            <a:prstGeom prst="ellipse">
              <a:avLst/>
            </a:prstGeom>
            <a:noFill/>
            <a:ln w="28575">
              <a:solidFill>
                <a:schemeClr val="bg1"/>
              </a:solidFill>
              <a:rou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pic>
        <p:nvPicPr>
          <p:cNvPr id="14" name="Picture 13"/>
          <p:cNvPicPr>
            <a:picLocks noChangeAspect="1"/>
          </p:cNvPicPr>
          <p:nvPr/>
        </p:nvPicPr>
        <p:blipFill>
          <a:blip r:embed="rId3"/>
          <a:stretch>
            <a:fillRect/>
          </a:stretch>
        </p:blipFill>
        <p:spPr>
          <a:xfrm>
            <a:off x="714088" y="996919"/>
            <a:ext cx="10258712" cy="798631"/>
          </a:xfrm>
          <a:prstGeom prst="rect">
            <a:avLst/>
          </a:prstGeom>
        </p:spPr>
      </p:pic>
      <p:sp>
        <p:nvSpPr>
          <p:cNvPr id="5" name="TextBox 4"/>
          <p:cNvSpPr txBox="1"/>
          <p:nvPr/>
        </p:nvSpPr>
        <p:spPr>
          <a:xfrm>
            <a:off x="664226" y="1871360"/>
            <a:ext cx="10863548" cy="1323439"/>
          </a:xfrm>
          <a:prstGeom prst="rect">
            <a:avLst/>
          </a:prstGeom>
          <a:noFill/>
        </p:spPr>
        <p:txBody>
          <a:bodyPr wrap="square">
            <a:spAutoFit/>
          </a:bodyPr>
          <a:lstStyle/>
          <a:p>
            <a:pPr>
              <a:lnSpc>
                <a:spcPct val="150000"/>
              </a:lnSpc>
            </a:pPr>
            <a:r>
              <a:rPr lang="zh-CN" altLang="en-US" sz="2000" b="0" i="0" dirty="0">
                <a:effectLst/>
                <a:latin typeface="微软雅黑" panose="020B0503020204020204" pitchFamily="34" charset="-122"/>
                <a:ea typeface="微软雅黑" panose="020B0503020204020204" pitchFamily="34" charset="-122"/>
              </a:rPr>
              <a:t>使用集束搜索（</a:t>
            </a:r>
            <a:r>
              <a:rPr lang="en-US" sz="2000" b="0" i="0" dirty="0">
                <a:effectLst/>
                <a:latin typeface="微软雅黑" panose="020B0503020204020204" pitchFamily="34" charset="-122"/>
                <a:ea typeface="微软雅黑" panose="020B0503020204020204" pitchFamily="34" charset="-122"/>
              </a:rPr>
              <a:t>Beam Search）</a:t>
            </a:r>
            <a:r>
              <a:rPr lang="zh-CN" altLang="en-US" sz="2000" b="0" i="0" dirty="0">
                <a:effectLst/>
                <a:latin typeface="微软雅黑" panose="020B0503020204020204" pitchFamily="34" charset="-122"/>
                <a:ea typeface="微软雅黑" panose="020B0503020204020204" pitchFamily="34" charset="-122"/>
              </a:rPr>
              <a:t>算法进行解码</a:t>
            </a:r>
            <a:r>
              <a:rPr lang="zh-CN" altLang="en-US" sz="2000" dirty="0">
                <a:latin typeface="微软雅黑" panose="020B0503020204020204" pitchFamily="34" charset="-122"/>
                <a:ea typeface="微软雅黑" panose="020B0503020204020204" pitchFamily="34" charset="-122"/>
              </a:rPr>
              <a:t>，在每一步解码过程中，从上一步解码的所有候选集中选取前 </a:t>
            </a:r>
            <a:r>
              <a:rPr lang="en-US" sz="2000" dirty="0">
                <a:latin typeface="微软雅黑" panose="020B0503020204020204" pitchFamily="34" charset="-122"/>
                <a:ea typeface="微软雅黑" panose="020B0503020204020204" pitchFamily="34" charset="-122"/>
              </a:rPr>
              <a:t>K </a:t>
            </a:r>
            <a:r>
              <a:rPr lang="zh-CN" altLang="en-US" sz="2000" dirty="0">
                <a:latin typeface="微软雅黑" panose="020B0503020204020204" pitchFamily="34" charset="-122"/>
                <a:ea typeface="微软雅黑" panose="020B0503020204020204" pitchFamily="34" charset="-122"/>
              </a:rPr>
              <a:t>个得分最高的结果继续解码</a:t>
            </a:r>
            <a:endParaRPr lang="en-US" sz="2000" dirty="0">
              <a:latin typeface="微软雅黑" panose="020B0503020204020204" pitchFamily="34" charset="-122"/>
              <a:ea typeface="微软雅黑" panose="020B0503020204020204" pitchFamily="34" charset="-122"/>
            </a:endParaRPr>
          </a:p>
          <a:p>
            <a:endParaRPr lang="en-US" sz="2000" dirty="0">
              <a:latin typeface="微软雅黑" panose="020B0503020204020204" pitchFamily="34" charset="-122"/>
              <a:ea typeface="微软雅黑" panose="020B0503020204020204" pitchFamily="34" charset="-122"/>
            </a:endParaRPr>
          </a:p>
        </p:txBody>
      </p:sp>
      <p:pic>
        <p:nvPicPr>
          <p:cNvPr id="17" name="Picture 16"/>
          <p:cNvPicPr>
            <a:picLocks noChangeAspect="1"/>
          </p:cNvPicPr>
          <p:nvPr/>
        </p:nvPicPr>
        <p:blipFill>
          <a:blip r:embed="rId4"/>
          <a:stretch>
            <a:fillRect/>
          </a:stretch>
        </p:blipFill>
        <p:spPr>
          <a:xfrm>
            <a:off x="2284904" y="2877506"/>
            <a:ext cx="7117080" cy="3926172"/>
          </a:xfrm>
          <a:prstGeom prst="rect">
            <a:avLst/>
          </a:prstGeom>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65717F2-DE62-A445-9F03-50055757659A}" type="slidenum">
              <a:rPr lang="zh-CN" altLang="en-US" smtClean="0"/>
              <a:t>58</a:t>
            </a:fld>
            <a:endParaRPr lang="zh-CN" altLang="en-US"/>
          </a:p>
        </p:txBody>
      </p:sp>
      <p:sp>
        <p:nvSpPr>
          <p:cNvPr id="6" name="平行四边形 6"/>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2.3.4</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p:cNvSpPr>
            <a:spLocks noChangeArrowheads="1"/>
          </p:cNvSpPr>
          <p:nvPr/>
        </p:nvSpPr>
        <p:spPr bwMode="auto">
          <a:xfrm>
            <a:off x="1211281" y="406400"/>
            <a:ext cx="326243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基于感知器的中文分词</a:t>
            </a:r>
          </a:p>
        </p:txBody>
      </p:sp>
      <p:grpSp>
        <p:nvGrpSpPr>
          <p:cNvPr id="10" name="组合 11"/>
          <p:cNvGrpSpPr/>
          <p:nvPr/>
        </p:nvGrpSpPr>
        <p:grpSpPr bwMode="auto">
          <a:xfrm>
            <a:off x="11480800" y="479425"/>
            <a:ext cx="333375" cy="333375"/>
            <a:chOff x="0" y="0"/>
            <a:chExt cx="449943" cy="449943"/>
          </a:xfrm>
        </p:grpSpPr>
        <p:sp>
          <p:nvSpPr>
            <p:cNvPr id="11" name="椭圆 9"/>
            <p:cNvSpPr>
              <a:spLocks noChangeArrowheads="1"/>
            </p:cNvSpPr>
            <p:nvPr/>
          </p:nvSpPr>
          <p:spPr bwMode="auto">
            <a:xfrm>
              <a:off x="0" y="0"/>
              <a:ext cx="449943" cy="449943"/>
            </a:xfrm>
            <a:prstGeom prst="ellipse">
              <a:avLst/>
            </a:prstGeom>
            <a:noFill/>
            <a:ln w="28575">
              <a:solidFill>
                <a:schemeClr val="bg1"/>
              </a:solidFill>
              <a:rou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pic>
        <p:nvPicPr>
          <p:cNvPr id="16" name="Picture 15"/>
          <p:cNvPicPr>
            <a:picLocks noChangeAspect="1"/>
          </p:cNvPicPr>
          <p:nvPr/>
        </p:nvPicPr>
        <p:blipFill>
          <a:blip r:embed="rId3"/>
          <a:stretch>
            <a:fillRect/>
          </a:stretch>
        </p:blipFill>
        <p:spPr>
          <a:xfrm>
            <a:off x="755151" y="1091788"/>
            <a:ext cx="10258712" cy="739218"/>
          </a:xfrm>
          <a:prstGeom prst="rect">
            <a:avLst/>
          </a:prstGeom>
        </p:spPr>
      </p:pic>
      <p:pic>
        <p:nvPicPr>
          <p:cNvPr id="3" name="Picture 2"/>
          <p:cNvPicPr>
            <a:picLocks noChangeAspect="1"/>
          </p:cNvPicPr>
          <p:nvPr/>
        </p:nvPicPr>
        <p:blipFill>
          <a:blip r:embed="rId4"/>
          <a:stretch>
            <a:fillRect/>
          </a:stretch>
        </p:blipFill>
        <p:spPr>
          <a:xfrm>
            <a:off x="2209800" y="2008394"/>
            <a:ext cx="7772400" cy="3463870"/>
          </a:xfrm>
          <a:prstGeom prst="rect">
            <a:avLst/>
          </a:prstGeom>
        </p:spPr>
      </p:pic>
      <p:sp>
        <p:nvSpPr>
          <p:cNvPr id="5" name="TextBox 4"/>
          <p:cNvSpPr txBox="1"/>
          <p:nvPr/>
        </p:nvSpPr>
        <p:spPr>
          <a:xfrm>
            <a:off x="579128" y="5582450"/>
            <a:ext cx="10901672" cy="961225"/>
          </a:xfrm>
          <a:prstGeom prst="rect">
            <a:avLst/>
          </a:prstGeom>
          <a:noFill/>
        </p:spPr>
        <p:txBody>
          <a:bodyPr wrap="square">
            <a:spAutoFit/>
          </a:bodyPr>
          <a:lstStyle/>
          <a:p>
            <a:pPr>
              <a:lnSpc>
                <a:spcPct val="150000"/>
              </a:lnSpc>
            </a:pPr>
            <a:r>
              <a:rPr lang="zh-CN" altLang="en-US" sz="2000" b="0" i="0" dirty="0">
                <a:effectLst/>
                <a:latin typeface="微软雅黑" panose="020B0503020204020204" pitchFamily="34" charset="-122"/>
                <a:ea typeface="微软雅黑" panose="020B0503020204020204" pitchFamily="34" charset="-122"/>
              </a:rPr>
              <a:t>对训练语料中每一个句子，根据现有模型参数进行解码得到分词结果，与正确答案进行比对，如果结果错误则更新参数 </a:t>
            </a:r>
            <a:r>
              <a:rPr lang="el-GR" sz="2000" b="0" i="0" dirty="0">
                <a:effectLst/>
                <a:latin typeface="微软雅黑" panose="020B0503020204020204" pitchFamily="34" charset="-122"/>
                <a:ea typeface="微软雅黑" panose="020B0503020204020204" pitchFamily="34" charset="-122"/>
              </a:rPr>
              <a:t>α</a:t>
            </a:r>
            <a:endParaRPr lang="en-US" sz="2000" dirty="0">
              <a:latin typeface="微软雅黑" panose="020B0503020204020204" pitchFamily="34" charset="-122"/>
              <a:ea typeface="微软雅黑" panose="020B0503020204020204" pitchFamily="34" charset="-122"/>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65717F2-DE62-A445-9F03-50055757659A}" type="slidenum">
              <a:rPr lang="zh-CN" altLang="en-US" smtClean="0"/>
              <a:t>59</a:t>
            </a:fld>
            <a:endParaRPr lang="zh-CN" altLang="en-US"/>
          </a:p>
        </p:txBody>
      </p:sp>
      <p:sp>
        <p:nvSpPr>
          <p:cNvPr id="6" name="平行四边形 6"/>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2.3.4</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p:cNvSpPr>
            <a:spLocks noChangeArrowheads="1"/>
          </p:cNvSpPr>
          <p:nvPr/>
        </p:nvSpPr>
        <p:spPr bwMode="auto">
          <a:xfrm>
            <a:off x="1211281" y="406400"/>
            <a:ext cx="326243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基于感知器的中文分词</a:t>
            </a:r>
          </a:p>
        </p:txBody>
      </p:sp>
      <p:grpSp>
        <p:nvGrpSpPr>
          <p:cNvPr id="10" name="组合 11"/>
          <p:cNvGrpSpPr/>
          <p:nvPr/>
        </p:nvGrpSpPr>
        <p:grpSpPr bwMode="auto">
          <a:xfrm>
            <a:off x="11480800" y="479425"/>
            <a:ext cx="333375" cy="333375"/>
            <a:chOff x="0" y="0"/>
            <a:chExt cx="449943" cy="449943"/>
          </a:xfrm>
        </p:grpSpPr>
        <p:sp>
          <p:nvSpPr>
            <p:cNvPr id="11" name="椭圆 9"/>
            <p:cNvSpPr>
              <a:spLocks noChangeArrowheads="1"/>
            </p:cNvSpPr>
            <p:nvPr/>
          </p:nvSpPr>
          <p:spPr bwMode="auto">
            <a:xfrm>
              <a:off x="0" y="0"/>
              <a:ext cx="449943" cy="449943"/>
            </a:xfrm>
            <a:prstGeom prst="ellipse">
              <a:avLst/>
            </a:prstGeom>
            <a:noFill/>
            <a:ln w="28575">
              <a:solidFill>
                <a:schemeClr val="bg1"/>
              </a:solidFill>
              <a:rou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pic>
        <p:nvPicPr>
          <p:cNvPr id="19" name="Picture 18"/>
          <p:cNvPicPr>
            <a:picLocks noChangeAspect="1"/>
          </p:cNvPicPr>
          <p:nvPr/>
        </p:nvPicPr>
        <p:blipFill>
          <a:blip r:embed="rId3"/>
          <a:stretch>
            <a:fillRect/>
          </a:stretch>
        </p:blipFill>
        <p:spPr>
          <a:xfrm>
            <a:off x="755151" y="996919"/>
            <a:ext cx="10217649" cy="739218"/>
          </a:xfrm>
          <a:prstGeom prst="rect">
            <a:avLst/>
          </a:prstGeom>
        </p:spPr>
      </p:pic>
      <p:pic>
        <p:nvPicPr>
          <p:cNvPr id="3" name="Picture 2"/>
          <p:cNvPicPr>
            <a:picLocks noChangeAspect="1"/>
          </p:cNvPicPr>
          <p:nvPr/>
        </p:nvPicPr>
        <p:blipFill>
          <a:blip r:embed="rId4"/>
          <a:stretch>
            <a:fillRect/>
          </a:stretch>
        </p:blipFill>
        <p:spPr>
          <a:xfrm>
            <a:off x="1784187" y="2062177"/>
            <a:ext cx="9000951" cy="2970930"/>
          </a:xfrm>
          <a:prstGeom prst="rect">
            <a:avLst/>
          </a:prstGeom>
        </p:spPr>
      </p:pic>
      <p:sp>
        <p:nvSpPr>
          <p:cNvPr id="5" name="TextBox 4"/>
          <p:cNvSpPr txBox="1"/>
          <p:nvPr/>
        </p:nvSpPr>
        <p:spPr>
          <a:xfrm>
            <a:off x="755150" y="5221296"/>
            <a:ext cx="11059024" cy="1135054"/>
          </a:xfrm>
          <a:prstGeom prst="rect">
            <a:avLst/>
          </a:prstGeom>
          <a:noFill/>
        </p:spPr>
        <p:txBody>
          <a:bodyPr wrap="square">
            <a:spAutoFit/>
          </a:bodyPr>
          <a:lstStyle/>
          <a:p>
            <a:pPr>
              <a:lnSpc>
                <a:spcPct val="150000"/>
              </a:lnSpc>
            </a:pPr>
            <a:r>
              <a:rPr lang="en-US" sz="2400" dirty="0">
                <a:latin typeface="微软雅黑" panose="020B0503020204020204" pitchFamily="34" charset="-122"/>
                <a:ea typeface="微软雅黑" panose="020B0503020204020204" pitchFamily="34" charset="-122"/>
              </a:rPr>
              <a:t>基于感知器的方法可以</a:t>
            </a:r>
            <a:r>
              <a:rPr lang="en-US" sz="2400" b="1" dirty="0">
                <a:latin typeface="微软雅黑" panose="020B0503020204020204" pitchFamily="34" charset="-122"/>
                <a:ea typeface="微软雅黑" panose="020B0503020204020204" pitchFamily="34" charset="-122"/>
              </a:rPr>
              <a:t>使用词</a:t>
            </a:r>
            <a:r>
              <a:rPr lang="en-US" sz="2400" dirty="0">
                <a:latin typeface="微软雅黑" panose="020B0503020204020204" pitchFamily="34" charset="-122"/>
                <a:ea typeface="微软雅黑" panose="020B0503020204020204" pitchFamily="34" charset="-122"/>
              </a:rPr>
              <a:t>作为特征，而基于线性链条件随机场的方法</a:t>
            </a:r>
            <a:r>
              <a:rPr lang="en-US" sz="2400" b="1" dirty="0">
                <a:latin typeface="微软雅黑" panose="020B0503020204020204" pitchFamily="34" charset="-122"/>
                <a:ea typeface="微软雅黑" panose="020B0503020204020204" pitchFamily="34" charset="-122"/>
              </a:rPr>
              <a:t>只能使用字</a:t>
            </a:r>
            <a:r>
              <a:rPr lang="en-US" sz="2400" dirty="0">
                <a:latin typeface="微软雅黑" panose="020B0503020204020204" pitchFamily="34" charset="-122"/>
                <a:ea typeface="微软雅黑" panose="020B0503020204020204" pitchFamily="34" charset="-122"/>
              </a:rPr>
              <a:t>作为特征</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2.1.1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p:cNvSpPr>
            <a:spLocks noChangeArrowheads="1"/>
          </p:cNvSpPr>
          <p:nvPr/>
        </p:nvSpPr>
        <p:spPr bwMode="auto">
          <a:xfrm>
            <a:off x="1199406" y="406400"/>
            <a:ext cx="172354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词的形态学</a:t>
            </a:r>
          </a:p>
        </p:txBody>
      </p:sp>
      <p:grpSp>
        <p:nvGrpSpPr>
          <p:cNvPr id="18438" name="组合 11"/>
          <p:cNvGrpSpPr/>
          <p:nvPr/>
        </p:nvGrpSpPr>
        <p:grpSpPr bwMode="auto">
          <a:xfrm>
            <a:off x="11480800" y="479425"/>
            <a:ext cx="333375" cy="333375"/>
            <a:chOff x="0" y="0"/>
            <a:chExt cx="449943" cy="449943"/>
          </a:xfrm>
        </p:grpSpPr>
        <p:sp>
          <p:nvSpPr>
            <p:cNvPr id="18463" name="椭圆 9"/>
            <p:cNvSpPr>
              <a:spLocks noChangeArrowheads="1"/>
            </p:cNvSpPr>
            <p:nvPr/>
          </p:nvSpPr>
          <p:spPr bwMode="auto">
            <a:xfrm>
              <a:off x="0" y="0"/>
              <a:ext cx="449943" cy="449943"/>
            </a:xfrm>
            <a:prstGeom prst="ellipse">
              <a:avLst/>
            </a:prstGeom>
            <a:noFill/>
            <a:ln w="28575">
              <a:solidFill>
                <a:schemeClr val="bg1"/>
              </a:solidFill>
              <a:rou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p:cNvSpPr>
            <a:spLocks noGrp="1"/>
          </p:cNvSpPr>
          <p:nvPr>
            <p:ph type="sldNum" sz="quarter" idx="12"/>
          </p:nvPr>
        </p:nvSpPr>
        <p:spPr/>
        <p:txBody>
          <a:bodyPr/>
          <a:lstStyle/>
          <a:p>
            <a:fld id="{465717F2-DE62-A445-9F03-50055757659A}" type="slidenum">
              <a:rPr lang="zh-CN" altLang="en-US" smtClean="0"/>
              <a:t>6</a:t>
            </a:fld>
            <a:endParaRPr lang="zh-CN" altLang="en-US"/>
          </a:p>
        </p:txBody>
      </p:sp>
      <p:sp>
        <p:nvSpPr>
          <p:cNvPr id="13" name="TextBox 12"/>
          <p:cNvSpPr txBox="1"/>
          <p:nvPr/>
        </p:nvSpPr>
        <p:spPr>
          <a:xfrm>
            <a:off x="473868" y="1131355"/>
            <a:ext cx="11195049" cy="5051511"/>
          </a:xfrm>
          <a:prstGeom prst="rect">
            <a:avLst/>
          </a:prstGeom>
          <a:noFill/>
        </p:spPr>
        <p:txBody>
          <a:bodyPr wrap="square">
            <a:spAutoFit/>
          </a:bodyPr>
          <a:lstStyle/>
          <a:p>
            <a:pPr algn="just">
              <a:lnSpc>
                <a:spcPct val="125000"/>
              </a:lnSpc>
              <a:spcBef>
                <a:spcPts val="1200"/>
              </a:spcBef>
            </a:pPr>
            <a:r>
              <a:rPr lang="zh-CN" altLang="en-US" sz="2800" dirty="0">
                <a:latin typeface="微软雅黑" panose="020B0503020204020204" pitchFamily="34" charset="-122"/>
                <a:ea typeface="微软雅黑" panose="020B0503020204020204" pitchFamily="34" charset="-122"/>
              </a:rPr>
              <a:t>虽然单词的形式和意义之间的关系本质上是任意的，但是由于社会的</a:t>
            </a:r>
            <a:r>
              <a:rPr lang="zh-CN" altLang="en-US" sz="2800" b="1" dirty="0">
                <a:latin typeface="微软雅黑" panose="020B0503020204020204" pitchFamily="34" charset="-122"/>
                <a:ea typeface="微软雅黑" panose="020B0503020204020204" pitchFamily="34" charset="-122"/>
              </a:rPr>
              <a:t>约定俗成</a:t>
            </a:r>
            <a:r>
              <a:rPr lang="zh-CN" altLang="en-US" sz="2800" dirty="0">
                <a:latin typeface="微软雅黑" panose="020B0503020204020204" pitchFamily="34" charset="-122"/>
                <a:ea typeface="微软雅黑" panose="020B0503020204020204" pitchFamily="34" charset="-122"/>
              </a:rPr>
              <a:t>，词的形式具有服从于</a:t>
            </a:r>
            <a:r>
              <a:rPr lang="zh-CN" altLang="en-US" sz="2800" b="1" dirty="0">
                <a:latin typeface="微软雅黑" panose="020B0503020204020204" pitchFamily="34" charset="-122"/>
                <a:ea typeface="微软雅黑" panose="020B0503020204020204" pitchFamily="34" charset="-122"/>
              </a:rPr>
              <a:t>某种规则的内在结构</a:t>
            </a:r>
            <a:r>
              <a:rPr lang="zh-CN" altLang="en-US" sz="2800" dirty="0">
                <a:latin typeface="微软雅黑" panose="020B0503020204020204" pitchFamily="34" charset="-122"/>
                <a:ea typeface="微软雅黑" panose="020B0503020204020204" pitchFamily="34" charset="-122"/>
              </a:rPr>
              <a:t>。研究单词的内部结构和其构成方式的学科称为</a:t>
            </a:r>
            <a:r>
              <a:rPr lang="zh-CN" altLang="en-US" sz="2800" b="1" dirty="0">
                <a:latin typeface="微软雅黑" panose="020B0503020204020204" pitchFamily="34" charset="-122"/>
                <a:ea typeface="微软雅黑" panose="020B0503020204020204" pitchFamily="34" charset="-122"/>
              </a:rPr>
              <a:t>形态学（</a:t>
            </a:r>
            <a:r>
              <a:rPr lang="en-US" altLang="zh-CN" sz="2800" b="1" dirty="0">
                <a:latin typeface="微软雅黑" panose="020B0503020204020204" pitchFamily="34" charset="-122"/>
                <a:ea typeface="微软雅黑" panose="020B0503020204020204" pitchFamily="34" charset="-122"/>
              </a:rPr>
              <a:t>Morphology</a:t>
            </a:r>
            <a:r>
              <a:rPr lang="zh-CN" altLang="en-US" sz="2800" b="1" dirty="0">
                <a:latin typeface="微软雅黑" panose="020B0503020204020204" pitchFamily="34" charset="-122"/>
                <a:ea typeface="微软雅黑" panose="020B0503020204020204" pitchFamily="34" charset="-122"/>
              </a:rPr>
              <a:t>）</a:t>
            </a:r>
            <a:r>
              <a:rPr lang="en-US" altLang="zh-CN" sz="2800" dirty="0">
                <a:latin typeface="微软雅黑" panose="020B0503020204020204" pitchFamily="34" charset="-122"/>
                <a:ea typeface="微软雅黑" panose="020B0503020204020204" pitchFamily="34" charset="-122"/>
              </a:rPr>
              <a:t>, </a:t>
            </a:r>
            <a:r>
              <a:rPr lang="zh-CN" altLang="en-US" sz="2800" dirty="0">
                <a:latin typeface="微软雅黑" panose="020B0503020204020204" pitchFamily="34" charset="-122"/>
                <a:ea typeface="微软雅黑" panose="020B0503020204020204" pitchFamily="34" charset="-122"/>
              </a:rPr>
              <a:t>又称构词学。</a:t>
            </a:r>
            <a:endParaRPr lang="en-US" altLang="zh-CN" sz="2800" dirty="0">
              <a:latin typeface="微软雅黑" panose="020B0503020204020204" pitchFamily="34" charset="-122"/>
              <a:ea typeface="微软雅黑" panose="020B0503020204020204" pitchFamily="34" charset="-122"/>
            </a:endParaRPr>
          </a:p>
          <a:p>
            <a:pPr marL="457200" indent="-457200">
              <a:lnSpc>
                <a:spcPct val="125000"/>
              </a:lnSpc>
              <a:spcBef>
                <a:spcPts val="1200"/>
              </a:spcBef>
              <a:buFont typeface="Arial" panose="020B0604020202020204" pitchFamily="34" charset="0"/>
              <a:buChar char="•"/>
            </a:pPr>
            <a:r>
              <a:rPr lang="zh-CN" altLang="en-US" sz="2800" dirty="0">
                <a:latin typeface="微软雅黑" panose="020B0503020204020204" pitchFamily="34" charset="-122"/>
                <a:ea typeface="微软雅黑" panose="020B0503020204020204" pitchFamily="34" charset="-122"/>
              </a:rPr>
              <a:t>词是由一个或多个语素构成，语素主要分成两类</a:t>
            </a:r>
            <a:r>
              <a:rPr lang="en-US" altLang="zh-CN" sz="2800" dirty="0">
                <a:latin typeface="微软雅黑" panose="020B0503020204020204" pitchFamily="34" charset="-122"/>
                <a:ea typeface="微软雅黑" panose="020B0503020204020204" pitchFamily="34" charset="-122"/>
              </a:rPr>
              <a:t>: </a:t>
            </a:r>
            <a:r>
              <a:rPr lang="zh-CN" altLang="en-US" sz="2800" dirty="0">
                <a:latin typeface="微软雅黑" panose="020B0503020204020204" pitchFamily="34" charset="-122"/>
                <a:ea typeface="微软雅黑" panose="020B0503020204020204" pitchFamily="34" charset="-122"/>
              </a:rPr>
              <a:t>词根（</a:t>
            </a:r>
            <a:r>
              <a:rPr lang="en-US" sz="2800" dirty="0">
                <a:latin typeface="微软雅黑" panose="020B0503020204020204" pitchFamily="34" charset="-122"/>
                <a:ea typeface="微软雅黑" panose="020B0503020204020204" pitchFamily="34" charset="-122"/>
              </a:rPr>
              <a:t>Lemma）</a:t>
            </a:r>
            <a:r>
              <a:rPr lang="zh-CN" altLang="en-US" sz="2800" dirty="0">
                <a:latin typeface="微软雅黑" panose="020B0503020204020204" pitchFamily="34" charset="-122"/>
                <a:ea typeface="微软雅黑" panose="020B0503020204020204" pitchFamily="34" charset="-122"/>
              </a:rPr>
              <a:t>和词缀（</a:t>
            </a:r>
            <a:r>
              <a:rPr lang="en-US" sz="2800" dirty="0">
                <a:latin typeface="微软雅黑" panose="020B0503020204020204" pitchFamily="34" charset="-122"/>
                <a:ea typeface="微软雅黑" panose="020B0503020204020204" pitchFamily="34" charset="-122"/>
              </a:rPr>
              <a:t>Affix）。</a:t>
            </a:r>
          </a:p>
          <a:p>
            <a:pPr marL="914400" lvl="1" indent="-457200">
              <a:lnSpc>
                <a:spcPct val="125000"/>
              </a:lnSpc>
              <a:spcBef>
                <a:spcPts val="1200"/>
              </a:spcBef>
              <a:buFont typeface="Arial" panose="020B0604020202020204" pitchFamily="34" charset="0"/>
              <a:buChar char="•"/>
            </a:pPr>
            <a:r>
              <a:rPr lang="zh-CN" altLang="en-US" sz="2400" b="1" dirty="0">
                <a:latin typeface="微软雅黑" panose="020B0503020204020204" pitchFamily="34" charset="-122"/>
                <a:ea typeface="微软雅黑" panose="020B0503020204020204" pitchFamily="34" charset="-122"/>
              </a:rPr>
              <a:t>词根</a:t>
            </a:r>
            <a:r>
              <a:rPr lang="zh-CN" altLang="en-US" sz="2400" dirty="0">
                <a:latin typeface="微软雅黑" panose="020B0503020204020204" pitchFamily="34" charset="-122"/>
                <a:ea typeface="微软雅黑" panose="020B0503020204020204" pitchFamily="34" charset="-122"/>
              </a:rPr>
              <a:t>也称为原形或字典形，是指能在字典中查的到的语素，通常是一个词最主要的语素。</a:t>
            </a:r>
            <a:endParaRPr lang="en-US" altLang="zh-CN" sz="2400" dirty="0">
              <a:latin typeface="微软雅黑" panose="020B0503020204020204" pitchFamily="34" charset="-122"/>
              <a:ea typeface="微软雅黑" panose="020B0503020204020204" pitchFamily="34" charset="-122"/>
            </a:endParaRPr>
          </a:p>
          <a:p>
            <a:pPr marL="914400" lvl="1" indent="-457200">
              <a:lnSpc>
                <a:spcPct val="125000"/>
              </a:lnSpc>
              <a:spcBef>
                <a:spcPts val="1200"/>
              </a:spcBef>
              <a:buFont typeface="Arial" panose="020B0604020202020204" pitchFamily="34" charset="0"/>
              <a:buChar char="•"/>
            </a:pPr>
            <a:r>
              <a:rPr lang="zh-CN" altLang="en-US" sz="2400" b="1" dirty="0">
                <a:latin typeface="微软雅黑" panose="020B0503020204020204" pitchFamily="34" charset="-122"/>
                <a:ea typeface="微软雅黑" panose="020B0503020204020204" pitchFamily="34" charset="-122"/>
              </a:rPr>
              <a:t>词缀</a:t>
            </a:r>
            <a:r>
              <a:rPr lang="zh-CN" altLang="en-US" sz="2400" dirty="0">
                <a:latin typeface="微软雅黑" panose="020B0503020204020204" pitchFamily="34" charset="-122"/>
                <a:ea typeface="微软雅黑" panose="020B0503020204020204" pitchFamily="34" charset="-122"/>
              </a:rPr>
              <a:t>是其他附着在原形上的语素，帮助在原形基础上衍生出新词，包含前缀、中缀、后缀等。</a:t>
            </a:r>
            <a:endParaRPr lang="en-US" altLang="zh-CN" sz="2400" dirty="0">
              <a:latin typeface="微软雅黑" panose="020B0503020204020204" pitchFamily="34" charset="-122"/>
              <a:ea typeface="微软雅黑" panose="020B0503020204020204" pitchFamily="34" charset="-122"/>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65717F2-DE62-A445-9F03-50055757659A}" type="slidenum">
              <a:rPr lang="zh-CN" altLang="en-US" smtClean="0"/>
              <a:t>60</a:t>
            </a:fld>
            <a:endParaRPr lang="zh-CN" altLang="en-US"/>
          </a:p>
        </p:txBody>
      </p:sp>
      <p:sp>
        <p:nvSpPr>
          <p:cNvPr id="6" name="平行四边形 6"/>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2.3.5</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p:cNvSpPr>
            <a:spLocks noChangeArrowheads="1"/>
          </p:cNvSpPr>
          <p:nvPr/>
        </p:nvSpPr>
        <p:spPr bwMode="auto">
          <a:xfrm>
            <a:off x="1211281" y="406400"/>
            <a:ext cx="572464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基于双向长短期记忆网络的中文分词方法</a:t>
            </a:r>
          </a:p>
        </p:txBody>
      </p:sp>
      <p:grpSp>
        <p:nvGrpSpPr>
          <p:cNvPr id="10" name="组合 11"/>
          <p:cNvGrpSpPr/>
          <p:nvPr/>
        </p:nvGrpSpPr>
        <p:grpSpPr bwMode="auto">
          <a:xfrm>
            <a:off x="11480800" y="479425"/>
            <a:ext cx="333375" cy="333375"/>
            <a:chOff x="0" y="0"/>
            <a:chExt cx="449943" cy="449943"/>
          </a:xfrm>
        </p:grpSpPr>
        <p:sp>
          <p:nvSpPr>
            <p:cNvPr id="11" name="椭圆 9"/>
            <p:cNvSpPr>
              <a:spLocks noChangeArrowheads="1"/>
            </p:cNvSpPr>
            <p:nvPr/>
          </p:nvSpPr>
          <p:spPr bwMode="auto">
            <a:xfrm>
              <a:off x="0" y="0"/>
              <a:ext cx="449943" cy="449943"/>
            </a:xfrm>
            <a:prstGeom prst="ellipse">
              <a:avLst/>
            </a:prstGeom>
            <a:noFill/>
            <a:ln w="28575">
              <a:solidFill>
                <a:schemeClr val="bg1"/>
              </a:solidFill>
              <a:rou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4" name="TextBox 3"/>
          <p:cNvSpPr txBox="1"/>
          <p:nvPr/>
        </p:nvSpPr>
        <p:spPr>
          <a:xfrm>
            <a:off x="411480" y="996919"/>
            <a:ext cx="10530840" cy="523220"/>
          </a:xfrm>
          <a:prstGeom prst="rect">
            <a:avLst/>
          </a:prstGeom>
          <a:noFill/>
        </p:spPr>
        <p:txBody>
          <a:bodyPr wrap="square">
            <a:spAutoFit/>
          </a:bodyPr>
          <a:lstStyle/>
          <a:p>
            <a:r>
              <a:rPr lang="zh-CN" altLang="en-US" sz="2800" dirty="0">
                <a:latin typeface="微软雅黑" panose="020B0503020204020204" pitchFamily="34" charset="-122"/>
                <a:ea typeface="微软雅黑" panose="020B0503020204020204" pitchFamily="34" charset="-122"/>
              </a:rPr>
              <a:t>将分词过程转换为</a:t>
            </a:r>
            <a:r>
              <a:rPr lang="zh-CN" altLang="en-US" sz="2800" b="1" dirty="0">
                <a:latin typeface="微软雅黑" panose="020B0503020204020204" pitchFamily="34" charset="-122"/>
                <a:ea typeface="微软雅黑" panose="020B0503020204020204" pitchFamily="34" charset="-122"/>
              </a:rPr>
              <a:t>对字的分类</a:t>
            </a:r>
            <a:r>
              <a:rPr lang="zh-CN" altLang="en-US" sz="2800" dirty="0">
                <a:latin typeface="微软雅黑" panose="020B0503020204020204" pitchFamily="34" charset="-122"/>
                <a:ea typeface="微软雅黑" panose="020B0503020204020204" pitchFamily="34" charset="-122"/>
              </a:rPr>
              <a:t>问题</a:t>
            </a:r>
            <a:endParaRPr lang="en-US" sz="2800" dirty="0">
              <a:latin typeface="微软雅黑" panose="020B0503020204020204" pitchFamily="34" charset="-122"/>
              <a:ea typeface="微软雅黑" panose="020B0503020204020204" pitchFamily="34" charset="-122"/>
            </a:endParaRPr>
          </a:p>
        </p:txBody>
      </p:sp>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1849" y="1780832"/>
            <a:ext cx="10138951" cy="4314825"/>
          </a:xfrm>
          <a:prstGeom prst="rect">
            <a:avLst/>
          </a:prstGeom>
        </p:spPr>
      </p:pic>
      <p:sp>
        <p:nvSpPr>
          <p:cNvPr id="16" name="TextBox 15"/>
          <p:cNvSpPr txBox="1"/>
          <p:nvPr/>
        </p:nvSpPr>
        <p:spPr>
          <a:xfrm>
            <a:off x="3048000" y="6266934"/>
            <a:ext cx="6096000" cy="400110"/>
          </a:xfrm>
          <a:prstGeom prst="rect">
            <a:avLst/>
          </a:prstGeom>
          <a:noFill/>
        </p:spPr>
        <p:txBody>
          <a:bodyPr wrap="square">
            <a:spAutoFit/>
          </a:bodyPr>
          <a:lstStyle/>
          <a:p>
            <a:pPr algn="ctr"/>
            <a:r>
              <a:rPr lang="zh-CN" altLang="en-US" sz="2000" b="0" i="0" dirty="0">
                <a:effectLst/>
                <a:latin typeface="微软雅黑" panose="020B0503020204020204" pitchFamily="34" charset="-122"/>
                <a:ea typeface="微软雅黑" panose="020B0503020204020204" pitchFamily="34" charset="-122"/>
              </a:rPr>
              <a:t>图 </a:t>
            </a:r>
            <a:r>
              <a:rPr lang="en-US" altLang="zh-CN" sz="2000" b="0" i="0" dirty="0">
                <a:effectLst/>
                <a:latin typeface="微软雅黑" panose="020B0503020204020204" pitchFamily="34" charset="-122"/>
                <a:ea typeface="微软雅黑" panose="020B0503020204020204" pitchFamily="34" charset="-122"/>
              </a:rPr>
              <a:t>2.3 </a:t>
            </a:r>
            <a:r>
              <a:rPr lang="zh-CN" altLang="en-US" sz="2000" b="0" i="0" dirty="0">
                <a:effectLst/>
                <a:latin typeface="微软雅黑" panose="020B0503020204020204" pitchFamily="34" charset="-122"/>
                <a:ea typeface="微软雅黑" panose="020B0503020204020204" pitchFamily="34" charset="-122"/>
              </a:rPr>
              <a:t>基于 </a:t>
            </a:r>
            <a:r>
              <a:rPr lang="en-US" sz="2000" b="0" i="0" dirty="0" err="1">
                <a:effectLst/>
                <a:latin typeface="微软雅黑" panose="020B0503020204020204" pitchFamily="34" charset="-122"/>
                <a:ea typeface="微软雅黑" panose="020B0503020204020204" pitchFamily="34" charset="-122"/>
              </a:rPr>
              <a:t>BiLSTM+CRF</a:t>
            </a:r>
            <a:r>
              <a:rPr lang="en-US" sz="2000" b="0" i="0" dirty="0">
                <a:effectLst/>
                <a:latin typeface="微软雅黑" panose="020B0503020204020204" pitchFamily="34" charset="-122"/>
                <a:ea typeface="微软雅黑" panose="020B0503020204020204" pitchFamily="34" charset="-122"/>
              </a:rPr>
              <a:t> </a:t>
            </a:r>
            <a:r>
              <a:rPr lang="zh-CN" altLang="en-US" sz="2000" b="0" i="0" dirty="0">
                <a:effectLst/>
                <a:latin typeface="微软雅黑" panose="020B0503020204020204" pitchFamily="34" charset="-122"/>
                <a:ea typeface="微软雅黑" panose="020B0503020204020204" pitchFamily="34" charset="-122"/>
              </a:rPr>
              <a:t>的神经网络分词模型框架</a:t>
            </a:r>
            <a:endParaRPr lang="en-US" sz="2000" dirty="0">
              <a:latin typeface="微软雅黑" panose="020B0503020204020204" pitchFamily="34" charset="-122"/>
              <a:ea typeface="微软雅黑" panose="020B0503020204020204" pitchFamily="34" charset="-122"/>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65717F2-DE62-A445-9F03-50055757659A}" type="slidenum">
              <a:rPr lang="zh-CN" altLang="en-US" smtClean="0"/>
              <a:t>61</a:t>
            </a:fld>
            <a:endParaRPr lang="zh-CN" altLang="en-US"/>
          </a:p>
        </p:txBody>
      </p:sp>
      <p:sp>
        <p:nvSpPr>
          <p:cNvPr id="6" name="平行四边形 6"/>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2.3.5</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p:cNvSpPr>
            <a:spLocks noChangeArrowheads="1"/>
          </p:cNvSpPr>
          <p:nvPr/>
        </p:nvSpPr>
        <p:spPr bwMode="auto">
          <a:xfrm>
            <a:off x="1211281" y="406400"/>
            <a:ext cx="572464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基于双向长短期记忆网络的中文分词方法</a:t>
            </a:r>
          </a:p>
        </p:txBody>
      </p:sp>
      <p:grpSp>
        <p:nvGrpSpPr>
          <p:cNvPr id="10" name="组合 11"/>
          <p:cNvGrpSpPr/>
          <p:nvPr/>
        </p:nvGrpSpPr>
        <p:grpSpPr bwMode="auto">
          <a:xfrm>
            <a:off x="11480800" y="479425"/>
            <a:ext cx="333375" cy="333375"/>
            <a:chOff x="0" y="0"/>
            <a:chExt cx="449943" cy="449943"/>
          </a:xfrm>
        </p:grpSpPr>
        <p:sp>
          <p:nvSpPr>
            <p:cNvPr id="11" name="椭圆 9"/>
            <p:cNvSpPr>
              <a:spLocks noChangeArrowheads="1"/>
            </p:cNvSpPr>
            <p:nvPr/>
          </p:nvSpPr>
          <p:spPr bwMode="auto">
            <a:xfrm>
              <a:off x="0" y="0"/>
              <a:ext cx="449943" cy="449943"/>
            </a:xfrm>
            <a:prstGeom prst="ellipse">
              <a:avLst/>
            </a:prstGeom>
            <a:noFill/>
            <a:ln w="28575">
              <a:solidFill>
                <a:schemeClr val="bg1"/>
              </a:solidFill>
              <a:rou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pic>
        <p:nvPicPr>
          <p:cNvPr id="3" name="Picture 2"/>
          <p:cNvPicPr>
            <a:picLocks noChangeAspect="1"/>
          </p:cNvPicPr>
          <p:nvPr/>
        </p:nvPicPr>
        <p:blipFill>
          <a:blip r:embed="rId3"/>
          <a:stretch>
            <a:fillRect/>
          </a:stretch>
        </p:blipFill>
        <p:spPr>
          <a:xfrm>
            <a:off x="163596" y="1376115"/>
            <a:ext cx="6621780" cy="4670919"/>
          </a:xfrm>
          <a:prstGeom prst="rect">
            <a:avLst/>
          </a:prstGeom>
        </p:spPr>
      </p:pic>
      <p:pic>
        <p:nvPicPr>
          <p:cNvPr id="5" name="Picture 4"/>
          <p:cNvPicPr>
            <a:picLocks noChangeAspect="1"/>
          </p:cNvPicPr>
          <p:nvPr/>
        </p:nvPicPr>
        <p:blipFill>
          <a:blip r:embed="rId4"/>
          <a:stretch>
            <a:fillRect/>
          </a:stretch>
        </p:blipFill>
        <p:spPr>
          <a:xfrm>
            <a:off x="6694169" y="1391006"/>
            <a:ext cx="5066030" cy="551746"/>
          </a:xfrm>
          <a:prstGeom prst="rect">
            <a:avLst/>
          </a:prstGeom>
        </p:spPr>
      </p:pic>
      <p:pic>
        <p:nvPicPr>
          <p:cNvPr id="13" name="Picture 12"/>
          <p:cNvPicPr>
            <a:picLocks noChangeAspect="1"/>
          </p:cNvPicPr>
          <p:nvPr/>
        </p:nvPicPr>
        <p:blipFill>
          <a:blip r:embed="rId5"/>
          <a:stretch>
            <a:fillRect/>
          </a:stretch>
        </p:blipFill>
        <p:spPr>
          <a:xfrm>
            <a:off x="7801923" y="1942938"/>
            <a:ext cx="3866994" cy="1555950"/>
          </a:xfrm>
          <a:prstGeom prst="rect">
            <a:avLst/>
          </a:prstGeom>
        </p:spPr>
      </p:pic>
      <p:pic>
        <p:nvPicPr>
          <p:cNvPr id="15" name="Picture 14"/>
          <p:cNvPicPr>
            <a:picLocks noChangeAspect="1"/>
          </p:cNvPicPr>
          <p:nvPr/>
        </p:nvPicPr>
        <p:blipFill>
          <a:blip r:embed="rId6"/>
          <a:stretch>
            <a:fillRect/>
          </a:stretch>
        </p:blipFill>
        <p:spPr>
          <a:xfrm>
            <a:off x="6785376" y="3741382"/>
            <a:ext cx="4461822" cy="411228"/>
          </a:xfrm>
          <a:prstGeom prst="rect">
            <a:avLst/>
          </a:prstGeom>
        </p:spPr>
      </p:pic>
      <p:pic>
        <p:nvPicPr>
          <p:cNvPr id="16" name="Picture 15"/>
          <p:cNvPicPr>
            <a:picLocks noChangeAspect="1"/>
          </p:cNvPicPr>
          <p:nvPr/>
        </p:nvPicPr>
        <p:blipFill>
          <a:blip r:embed="rId7"/>
          <a:stretch>
            <a:fillRect/>
          </a:stretch>
        </p:blipFill>
        <p:spPr>
          <a:xfrm>
            <a:off x="7940040" y="4447546"/>
            <a:ext cx="3540760" cy="1255082"/>
          </a:xfrm>
          <a:prstGeom prst="rect">
            <a:avLst/>
          </a:prstGeom>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65717F2-DE62-A445-9F03-50055757659A}" type="slidenum">
              <a:rPr lang="zh-CN" altLang="en-US" smtClean="0"/>
              <a:t>62</a:t>
            </a:fld>
            <a:endParaRPr lang="zh-CN" altLang="en-US"/>
          </a:p>
        </p:txBody>
      </p:sp>
      <p:sp>
        <p:nvSpPr>
          <p:cNvPr id="6" name="平行四边形 6"/>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2.3.6</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p:cNvSpPr>
            <a:spLocks noChangeArrowheads="1"/>
          </p:cNvSpPr>
          <p:nvPr/>
        </p:nvSpPr>
        <p:spPr bwMode="auto">
          <a:xfrm>
            <a:off x="1211281" y="406400"/>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中文分词评价</a:t>
            </a:r>
          </a:p>
        </p:txBody>
      </p:sp>
      <p:grpSp>
        <p:nvGrpSpPr>
          <p:cNvPr id="10" name="组合 11"/>
          <p:cNvGrpSpPr/>
          <p:nvPr/>
        </p:nvGrpSpPr>
        <p:grpSpPr bwMode="auto">
          <a:xfrm>
            <a:off x="11480800" y="479425"/>
            <a:ext cx="333375" cy="333375"/>
            <a:chOff x="0" y="0"/>
            <a:chExt cx="449943" cy="449943"/>
          </a:xfrm>
        </p:grpSpPr>
        <p:sp>
          <p:nvSpPr>
            <p:cNvPr id="11" name="椭圆 9"/>
            <p:cNvSpPr>
              <a:spLocks noChangeArrowheads="1"/>
            </p:cNvSpPr>
            <p:nvPr/>
          </p:nvSpPr>
          <p:spPr bwMode="auto">
            <a:xfrm>
              <a:off x="0" y="0"/>
              <a:ext cx="449943" cy="449943"/>
            </a:xfrm>
            <a:prstGeom prst="ellipse">
              <a:avLst/>
            </a:prstGeom>
            <a:noFill/>
            <a:ln w="28575">
              <a:solidFill>
                <a:schemeClr val="bg1"/>
              </a:solidFill>
              <a:rou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pic>
        <p:nvPicPr>
          <p:cNvPr id="4" name="Picture 3"/>
          <p:cNvPicPr>
            <a:picLocks noChangeAspect="1"/>
          </p:cNvPicPr>
          <p:nvPr/>
        </p:nvPicPr>
        <p:blipFill>
          <a:blip r:embed="rId3"/>
          <a:stretch>
            <a:fillRect/>
          </a:stretch>
        </p:blipFill>
        <p:spPr>
          <a:xfrm>
            <a:off x="2413000" y="1341513"/>
            <a:ext cx="7366000" cy="2857500"/>
          </a:xfrm>
          <a:prstGeom prst="rect">
            <a:avLst/>
          </a:prstGeom>
        </p:spPr>
      </p:pic>
      <p:pic>
        <p:nvPicPr>
          <p:cNvPr id="14" name="Picture 13"/>
          <p:cNvPicPr>
            <a:picLocks noChangeAspect="1"/>
          </p:cNvPicPr>
          <p:nvPr/>
        </p:nvPicPr>
        <p:blipFill>
          <a:blip r:embed="rId4"/>
          <a:stretch>
            <a:fillRect/>
          </a:stretch>
        </p:blipFill>
        <p:spPr>
          <a:xfrm>
            <a:off x="1444711" y="4878782"/>
            <a:ext cx="9016837" cy="1049578"/>
          </a:xfrm>
          <a:prstGeom prst="rect">
            <a:avLst/>
          </a:prstGeom>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65717F2-DE62-A445-9F03-50055757659A}" type="slidenum">
              <a:rPr lang="zh-CN" altLang="en-US" smtClean="0"/>
              <a:t>63</a:t>
            </a:fld>
            <a:endParaRPr lang="zh-CN" altLang="en-US"/>
          </a:p>
        </p:txBody>
      </p:sp>
      <p:sp>
        <p:nvSpPr>
          <p:cNvPr id="6" name="平行四边形 6"/>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2.3.7</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p:cNvSpPr>
            <a:spLocks noChangeArrowheads="1"/>
          </p:cNvSpPr>
          <p:nvPr/>
        </p:nvSpPr>
        <p:spPr bwMode="auto">
          <a:xfrm>
            <a:off x="1211281" y="406400"/>
            <a:ext cx="233910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中文分词语料库</a:t>
            </a:r>
          </a:p>
        </p:txBody>
      </p:sp>
      <p:grpSp>
        <p:nvGrpSpPr>
          <p:cNvPr id="10" name="组合 11"/>
          <p:cNvGrpSpPr/>
          <p:nvPr/>
        </p:nvGrpSpPr>
        <p:grpSpPr bwMode="auto">
          <a:xfrm>
            <a:off x="11480800" y="479425"/>
            <a:ext cx="333375" cy="333375"/>
            <a:chOff x="0" y="0"/>
            <a:chExt cx="449943" cy="449943"/>
          </a:xfrm>
        </p:grpSpPr>
        <p:sp>
          <p:nvSpPr>
            <p:cNvPr id="11" name="椭圆 9"/>
            <p:cNvSpPr>
              <a:spLocks noChangeArrowheads="1"/>
            </p:cNvSpPr>
            <p:nvPr/>
          </p:nvSpPr>
          <p:spPr bwMode="auto">
            <a:xfrm>
              <a:off x="0" y="0"/>
              <a:ext cx="449943" cy="449943"/>
            </a:xfrm>
            <a:prstGeom prst="ellipse">
              <a:avLst/>
            </a:prstGeom>
            <a:noFill/>
            <a:ln w="28575">
              <a:solidFill>
                <a:schemeClr val="bg1"/>
              </a:solidFill>
              <a:rou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pic>
        <p:nvPicPr>
          <p:cNvPr id="3" name="Picture 2"/>
          <p:cNvPicPr>
            <a:picLocks noChangeAspect="1"/>
          </p:cNvPicPr>
          <p:nvPr/>
        </p:nvPicPr>
        <p:blipFill>
          <a:blip r:embed="rId3"/>
          <a:stretch>
            <a:fillRect/>
          </a:stretch>
        </p:blipFill>
        <p:spPr>
          <a:xfrm>
            <a:off x="2380832" y="1403350"/>
            <a:ext cx="7391400" cy="4953000"/>
          </a:xfrm>
          <a:prstGeom prst="rect">
            <a:avLst/>
          </a:prstGeom>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a:spLocks noChangeArrowheads="1"/>
          </p:cNvSpPr>
          <p:nvPr/>
        </p:nvSpPr>
        <p:spPr bwMode="auto">
          <a:xfrm>
            <a:off x="662922" y="3808728"/>
            <a:ext cx="5676900" cy="2941573"/>
          </a:xfrm>
          <a:prstGeom prst="rect">
            <a:avLst/>
          </a:prstGeom>
          <a:solidFill>
            <a:schemeClr val="accent1">
              <a:lumMod val="20000"/>
              <a:lumOff val="80000"/>
            </a:schemeClr>
          </a:solidFill>
          <a:ln>
            <a:no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6" name="平行四边形 4"/>
          <p:cNvSpPr>
            <a:spLocks noChangeArrowheads="1"/>
          </p:cNvSpPr>
          <p:nvPr/>
        </p:nvSpPr>
        <p:spPr bwMode="auto">
          <a:xfrm>
            <a:off x="6762750" y="342900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7" name="平行四边形 5"/>
          <p:cNvSpPr>
            <a:spLocks noChangeArrowheads="1"/>
          </p:cNvSpPr>
          <p:nvPr/>
        </p:nvSpPr>
        <p:spPr bwMode="auto">
          <a:xfrm flipV="1">
            <a:off x="6762750" y="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nvGrpSpPr>
          <p:cNvPr id="16422" name="组合 7"/>
          <p:cNvGrpSpPr/>
          <p:nvPr/>
        </p:nvGrpSpPr>
        <p:grpSpPr bwMode="auto">
          <a:xfrm>
            <a:off x="2355848" y="1879449"/>
            <a:ext cx="3736976" cy="534629"/>
            <a:chOff x="1129" y="-1"/>
            <a:chExt cx="5407385" cy="535340"/>
          </a:xfrm>
        </p:grpSpPr>
        <p:sp>
          <p:nvSpPr>
            <p:cNvPr id="16426" name="矩形 11"/>
            <p:cNvSpPr>
              <a:spLocks noChangeArrowheads="1"/>
            </p:cNvSpPr>
            <p:nvPr/>
          </p:nvSpPr>
          <p:spPr bwMode="auto">
            <a:xfrm>
              <a:off x="1129" y="-1"/>
              <a:ext cx="5402788" cy="535340"/>
            </a:xfrm>
            <a:prstGeom prst="rect">
              <a:avLst/>
            </a:prstGeom>
            <a:noFill/>
            <a:ln w="9525">
              <a:solidFill>
                <a:srgbClr val="404040"/>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7" name="Rectangle 6"/>
            <p:cNvSpPr>
              <a:spLocks noChangeArrowheads="1"/>
            </p:cNvSpPr>
            <p:nvPr/>
          </p:nvSpPr>
          <p:spPr bwMode="auto">
            <a:xfrm>
              <a:off x="532479" y="45775"/>
              <a:ext cx="4876035"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语言中的词汇</a:t>
              </a:r>
            </a:p>
          </p:txBody>
        </p:sp>
      </p:grpSp>
      <p:grpSp>
        <p:nvGrpSpPr>
          <p:cNvPr id="16423" name="组合 8"/>
          <p:cNvGrpSpPr/>
          <p:nvPr/>
        </p:nvGrpSpPr>
        <p:grpSpPr bwMode="auto">
          <a:xfrm>
            <a:off x="841372" y="1879450"/>
            <a:ext cx="1328550" cy="488950"/>
            <a:chOff x="0" y="0"/>
            <a:chExt cx="1328685" cy="489600"/>
          </a:xfrm>
        </p:grpSpPr>
        <p:sp>
          <p:nvSpPr>
            <p:cNvPr id="16424" name="矩形 9"/>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25" name="文本框 10"/>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6" name="组合 14"/>
          <p:cNvGrpSpPr/>
          <p:nvPr/>
        </p:nvGrpSpPr>
        <p:grpSpPr bwMode="auto">
          <a:xfrm>
            <a:off x="2355847" y="2560323"/>
            <a:ext cx="3733800" cy="488950"/>
            <a:chOff x="1129" y="0"/>
            <a:chExt cx="5402789" cy="489600"/>
          </a:xfrm>
        </p:grpSpPr>
        <p:sp>
          <p:nvSpPr>
            <p:cNvPr id="16420" name="矩形 18"/>
            <p:cNvSpPr>
              <a:spLocks noChangeArrowheads="1"/>
            </p:cNvSpPr>
            <p:nvPr/>
          </p:nvSpPr>
          <p:spPr bwMode="auto">
            <a:xfrm>
              <a:off x="1129" y="0"/>
              <a:ext cx="5402789" cy="489600"/>
            </a:xfrm>
            <a:prstGeom prst="rect">
              <a:avLst/>
            </a:prstGeom>
            <a:noFill/>
            <a:ln w="9525">
              <a:solidFill>
                <a:srgbClr val="404040"/>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1" name="Rectangle 6"/>
            <p:cNvSpPr>
              <a:spLocks noChangeArrowheads="1"/>
            </p:cNvSpPr>
            <p:nvPr/>
          </p:nvSpPr>
          <p:spPr bwMode="auto">
            <a:xfrm>
              <a:off x="532478" y="45775"/>
              <a:ext cx="486684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词语规范化</a:t>
              </a:r>
            </a:p>
          </p:txBody>
        </p:sp>
      </p:grpSp>
      <p:grpSp>
        <p:nvGrpSpPr>
          <p:cNvPr id="16417" name="组合 15"/>
          <p:cNvGrpSpPr/>
          <p:nvPr/>
        </p:nvGrpSpPr>
        <p:grpSpPr bwMode="auto">
          <a:xfrm>
            <a:off x="841372" y="2560323"/>
            <a:ext cx="1328550" cy="488950"/>
            <a:chOff x="0" y="0"/>
            <a:chExt cx="1328685" cy="489600"/>
          </a:xfrm>
        </p:grpSpPr>
        <p:sp>
          <p:nvSpPr>
            <p:cNvPr id="16418" name="矩形 16"/>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9" name="文本框 17"/>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0" name="组合 21"/>
          <p:cNvGrpSpPr/>
          <p:nvPr/>
        </p:nvGrpSpPr>
        <p:grpSpPr bwMode="auto">
          <a:xfrm>
            <a:off x="2336640" y="3241196"/>
            <a:ext cx="3733800" cy="488950"/>
            <a:chOff x="1129" y="0"/>
            <a:chExt cx="5402789" cy="489600"/>
          </a:xfrm>
        </p:grpSpPr>
        <p:sp>
          <p:nvSpPr>
            <p:cNvPr id="16414" name="矩形 25"/>
            <p:cNvSpPr>
              <a:spLocks noChangeArrowheads="1"/>
            </p:cNvSpPr>
            <p:nvPr/>
          </p:nvSpPr>
          <p:spPr bwMode="auto">
            <a:xfrm>
              <a:off x="1129" y="0"/>
              <a:ext cx="5402789" cy="489600"/>
            </a:xfrm>
            <a:prstGeom prst="rect">
              <a:avLst/>
            </a:prstGeom>
            <a:noFill/>
            <a:ln w="9525">
              <a:solidFill>
                <a:srgbClr val="404040"/>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15" name="Rectangle 6"/>
            <p:cNvSpPr>
              <a:spLocks noChangeArrowheads="1"/>
            </p:cNvSpPr>
            <p:nvPr/>
          </p:nvSpPr>
          <p:spPr bwMode="auto">
            <a:xfrm>
              <a:off x="532478" y="45775"/>
              <a:ext cx="40100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中文分词</a:t>
              </a:r>
            </a:p>
          </p:txBody>
        </p:sp>
      </p:grpSp>
      <p:grpSp>
        <p:nvGrpSpPr>
          <p:cNvPr id="16411" name="组合 22"/>
          <p:cNvGrpSpPr/>
          <p:nvPr/>
        </p:nvGrpSpPr>
        <p:grpSpPr bwMode="auto">
          <a:xfrm>
            <a:off x="822165" y="3241196"/>
            <a:ext cx="1328550" cy="488950"/>
            <a:chOff x="0" y="0"/>
            <a:chExt cx="1328685" cy="489600"/>
          </a:xfrm>
        </p:grpSpPr>
        <p:sp>
          <p:nvSpPr>
            <p:cNvPr id="16412" name="矩形 23"/>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3" name="文本框 24"/>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grpSp>
      <p:grpSp>
        <p:nvGrpSpPr>
          <p:cNvPr id="16392" name="组合 34"/>
          <p:cNvGrpSpPr/>
          <p:nvPr/>
        </p:nvGrpSpPr>
        <p:grpSpPr bwMode="auto">
          <a:xfrm>
            <a:off x="456880" y="563859"/>
            <a:ext cx="2701925" cy="900113"/>
            <a:chOff x="0" y="0"/>
            <a:chExt cx="2702007" cy="899374"/>
          </a:xfrm>
        </p:grpSpPr>
        <p:grpSp>
          <p:nvGrpSpPr>
            <p:cNvPr id="16400" name="组合 35"/>
            <p:cNvGrpSpPr/>
            <p:nvPr/>
          </p:nvGrpSpPr>
          <p:grpSpPr bwMode="auto">
            <a:xfrm>
              <a:off x="0" y="0"/>
              <a:ext cx="2702007" cy="849531"/>
              <a:chOff x="0" y="0"/>
              <a:chExt cx="2702007" cy="849531"/>
            </a:xfrm>
          </p:grpSpPr>
          <p:sp>
            <p:nvSpPr>
              <p:cNvPr id="16402" name="文本框 37"/>
              <p:cNvSpPr txBox="1">
                <a:spLocks noChangeArrowheads="1"/>
              </p:cNvSpPr>
              <p:nvPr/>
            </p:nvSpPr>
            <p:spPr bwMode="auto">
              <a:xfrm>
                <a:off x="0" y="0"/>
                <a:ext cx="143256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US" sz="3600" b="1">
                    <a:solidFill>
                      <a:srgbClr val="000000"/>
                    </a:solidFill>
                    <a:latin typeface="微软雅黑" panose="020B0503020204020204" pitchFamily="34" charset="-122"/>
                    <a:ea typeface="微软雅黑" panose="020B0503020204020204" pitchFamily="34" charset="-122"/>
                  </a:rPr>
                  <a:t>目</a:t>
                </a:r>
                <a:r>
                  <a:rPr lang="zh-CN" altLang="en-US" sz="3600" b="1">
                    <a:solidFill>
                      <a:srgbClr val="0070C0"/>
                    </a:solidFill>
                    <a:latin typeface="微软雅黑" panose="020B0503020204020204" pitchFamily="34" charset="-122"/>
                    <a:ea typeface="微软雅黑" panose="020B0503020204020204" pitchFamily="34" charset="-122"/>
                  </a:rPr>
                  <a:t>录</a:t>
                </a:r>
              </a:p>
            </p:txBody>
          </p:sp>
          <p:cxnSp>
            <p:nvCxnSpPr>
              <p:cNvPr id="16403" name="直接连接符 38"/>
              <p:cNvCxnSpPr>
                <a:cxnSpLocks noChangeShapeType="1"/>
              </p:cNvCxnSpPr>
              <p:nvPr/>
            </p:nvCxnSpPr>
            <p:spPr bwMode="auto">
              <a:xfrm>
                <a:off x="150817" y="850201"/>
                <a:ext cx="2551190" cy="0"/>
              </a:xfrm>
              <a:prstGeom prst="line">
                <a:avLst/>
              </a:prstGeom>
              <a:noFill/>
              <a:ln w="6350">
                <a:solidFill>
                  <a:srgbClr val="7F7F7F"/>
                </a:solidFill>
                <a:round/>
              </a:ln>
              <a:extLst>
                <a:ext uri="{909E8E84-426E-40DD-AFC4-6F175D3DCCD1}">
                  <a14:hiddenFill xmlns:a14="http://schemas.microsoft.com/office/drawing/2010/main">
                    <a:noFill/>
                  </a14:hiddenFill>
                </a:ext>
              </a:extLst>
            </p:spPr>
          </p:cxnSp>
        </p:grpSp>
        <p:sp>
          <p:nvSpPr>
            <p:cNvPr id="16401" name="文本框 36"/>
            <p:cNvSpPr txBox="1">
              <a:spLocks noChangeArrowheads="1"/>
            </p:cNvSpPr>
            <p:nvPr/>
          </p:nvSpPr>
          <p:spPr bwMode="auto">
            <a:xfrm>
              <a:off x="527947" y="499264"/>
              <a:ext cx="143256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2000" b="1">
                  <a:solidFill>
                    <a:srgbClr val="0070C0"/>
                  </a:solidFill>
                  <a:latin typeface="微软雅黑" panose="020B0503020204020204" pitchFamily="34" charset="-122"/>
                  <a:ea typeface="微软雅黑" panose="020B0503020204020204" pitchFamily="34" charset="-122"/>
                </a:rPr>
                <a:t>Contents</a:t>
              </a:r>
              <a:endParaRPr lang="zh-CN" altLang="en-US" sz="2000" b="1">
                <a:solidFill>
                  <a:srgbClr val="0070C0"/>
                </a:solidFill>
                <a:latin typeface="微软雅黑" panose="020B0503020204020204" pitchFamily="34" charset="-122"/>
                <a:ea typeface="微软雅黑" panose="020B0503020204020204" pitchFamily="34" charset="-122"/>
              </a:endParaRPr>
            </a:p>
          </p:txBody>
        </p:sp>
      </p:grpSp>
      <p:sp>
        <p:nvSpPr>
          <p:cNvPr id="2" name="Slide Number Placeholder 1"/>
          <p:cNvSpPr>
            <a:spLocks noGrp="1"/>
          </p:cNvSpPr>
          <p:nvPr>
            <p:ph type="sldNum" sz="quarter" idx="12"/>
          </p:nvPr>
        </p:nvSpPr>
        <p:spPr/>
        <p:txBody>
          <a:bodyPr/>
          <a:lstStyle/>
          <a:p>
            <a:fld id="{465717F2-DE62-A445-9F03-50055757659A}" type="slidenum">
              <a:rPr lang="zh-CN" altLang="en-US" smtClean="0"/>
              <a:t>64</a:t>
            </a:fld>
            <a:endParaRPr lang="zh-CN" altLang="en-US"/>
          </a:p>
        </p:txBody>
      </p:sp>
      <p:grpSp>
        <p:nvGrpSpPr>
          <p:cNvPr id="3" name="组合 21"/>
          <p:cNvGrpSpPr/>
          <p:nvPr/>
        </p:nvGrpSpPr>
        <p:grpSpPr bwMode="auto">
          <a:xfrm>
            <a:off x="2352672" y="3946827"/>
            <a:ext cx="3733800" cy="488950"/>
            <a:chOff x="1129" y="0"/>
            <a:chExt cx="5402789" cy="489600"/>
          </a:xfrm>
        </p:grpSpPr>
        <p:sp>
          <p:nvSpPr>
            <p:cNvPr id="4" name="矩形 25"/>
            <p:cNvSpPr>
              <a:spLocks noChangeArrowheads="1"/>
            </p:cNvSpPr>
            <p:nvPr/>
          </p:nvSpPr>
          <p:spPr bwMode="auto">
            <a:xfrm>
              <a:off x="1129" y="0"/>
              <a:ext cx="5402789" cy="489600"/>
            </a:xfrm>
            <a:prstGeom prst="rect">
              <a:avLst/>
            </a:prstGeom>
            <a:noFill/>
            <a:ln w="9525">
              <a:solidFill>
                <a:srgbClr val="404040"/>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5" name="Rectangle 6"/>
            <p:cNvSpPr>
              <a:spLocks noChangeArrowheads="1"/>
            </p:cNvSpPr>
            <p:nvPr/>
          </p:nvSpPr>
          <p:spPr bwMode="auto">
            <a:xfrm>
              <a:off x="532478" y="45775"/>
              <a:ext cx="40100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词性标注</a:t>
              </a:r>
            </a:p>
          </p:txBody>
        </p:sp>
      </p:grpSp>
      <p:grpSp>
        <p:nvGrpSpPr>
          <p:cNvPr id="6" name="组合 22"/>
          <p:cNvGrpSpPr/>
          <p:nvPr/>
        </p:nvGrpSpPr>
        <p:grpSpPr bwMode="auto">
          <a:xfrm>
            <a:off x="838197" y="3946827"/>
            <a:ext cx="1328550" cy="488950"/>
            <a:chOff x="0" y="0"/>
            <a:chExt cx="1328685" cy="489600"/>
          </a:xfrm>
        </p:grpSpPr>
        <p:sp>
          <p:nvSpPr>
            <p:cNvPr id="7" name="矩形 23"/>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24"/>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2.4</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grpSp>
      <p:sp>
        <p:nvSpPr>
          <p:cNvPr id="9" name="TextBox 8"/>
          <p:cNvSpPr txBox="1"/>
          <p:nvPr/>
        </p:nvSpPr>
        <p:spPr>
          <a:xfrm>
            <a:off x="1502566" y="4627762"/>
            <a:ext cx="6222670" cy="1907638"/>
          </a:xfrm>
          <a:prstGeom prst="rect">
            <a:avLst/>
          </a:prstGeom>
          <a:noFill/>
        </p:spPr>
        <p:txBody>
          <a:bodyPr wrap="square">
            <a:spAutoFit/>
          </a:bodyPr>
          <a:lstStyle/>
          <a:p>
            <a:pPr>
              <a:lnSpc>
                <a:spcPct val="120000"/>
              </a:lnSpc>
            </a:pPr>
            <a:r>
              <a:rPr lang="en-US" altLang="zh-CN" sz="2000" b="1" dirty="0">
                <a:solidFill>
                  <a:srgbClr val="0070C0"/>
                </a:solidFill>
                <a:latin typeface="微软雅黑" panose="020B0503020204020204" pitchFamily="34" charset="-122"/>
                <a:ea typeface="微软雅黑" panose="020B0503020204020204" pitchFamily="34" charset="-122"/>
              </a:rPr>
              <a:t>2.4.1 </a:t>
            </a:r>
            <a:r>
              <a:rPr lang="zh-CN" altLang="en-US" sz="2000" b="1" dirty="0">
                <a:solidFill>
                  <a:srgbClr val="0070C0"/>
                </a:solidFill>
                <a:latin typeface="微软雅黑" panose="020B0503020204020204" pitchFamily="34" charset="-122"/>
                <a:ea typeface="微软雅黑" panose="020B0503020204020204" pitchFamily="34" charset="-122"/>
              </a:rPr>
              <a:t>基于规则的词性标注</a:t>
            </a:r>
            <a:endParaRPr lang="en-US" altLang="zh-CN" sz="2000" b="1" dirty="0">
              <a:solidFill>
                <a:srgbClr val="0070C0"/>
              </a:solidFill>
              <a:latin typeface="微软雅黑" panose="020B0503020204020204" pitchFamily="34" charset="-122"/>
              <a:ea typeface="微软雅黑" panose="020B0503020204020204" pitchFamily="34" charset="-122"/>
            </a:endParaRPr>
          </a:p>
          <a:p>
            <a:pPr>
              <a:lnSpc>
                <a:spcPct val="120000"/>
              </a:lnSpc>
            </a:pPr>
            <a:r>
              <a:rPr lang="en-US" altLang="zh-CN" sz="2000" b="1" dirty="0">
                <a:solidFill>
                  <a:srgbClr val="0070C0"/>
                </a:solidFill>
                <a:latin typeface="微软雅黑" panose="020B0503020204020204" pitchFamily="34" charset="-122"/>
                <a:ea typeface="微软雅黑" panose="020B0503020204020204" pitchFamily="34" charset="-122"/>
              </a:rPr>
              <a:t>2.4.2</a:t>
            </a:r>
            <a:r>
              <a:rPr lang="zh-CN" altLang="en-US" sz="2000" b="1" dirty="0">
                <a:solidFill>
                  <a:srgbClr val="0070C0"/>
                </a:solidFill>
                <a:latin typeface="微软雅黑" panose="020B0503020204020204" pitchFamily="34" charset="-122"/>
                <a:ea typeface="微软雅黑" panose="020B0503020204020204" pitchFamily="34" charset="-122"/>
              </a:rPr>
              <a:t> 基于隐马尔可夫模型的词性标注</a:t>
            </a:r>
            <a:endParaRPr lang="en-US" altLang="zh-CN" sz="2000" b="1" dirty="0">
              <a:solidFill>
                <a:srgbClr val="0070C0"/>
              </a:solidFill>
              <a:latin typeface="微软雅黑" panose="020B0503020204020204" pitchFamily="34" charset="-122"/>
              <a:ea typeface="微软雅黑" panose="020B0503020204020204" pitchFamily="34" charset="-122"/>
            </a:endParaRPr>
          </a:p>
          <a:p>
            <a:pPr>
              <a:lnSpc>
                <a:spcPct val="120000"/>
              </a:lnSpc>
            </a:pPr>
            <a:r>
              <a:rPr lang="en-US" altLang="zh-CN" sz="2000" b="1" dirty="0">
                <a:solidFill>
                  <a:srgbClr val="0070C0"/>
                </a:solidFill>
                <a:latin typeface="微软雅黑" panose="020B0503020204020204" pitchFamily="34" charset="-122"/>
                <a:ea typeface="微软雅黑" panose="020B0503020204020204" pitchFamily="34" charset="-122"/>
              </a:rPr>
              <a:t>2.4.3</a:t>
            </a:r>
            <a:r>
              <a:rPr lang="zh-CN" altLang="en-US" sz="2000" b="1" dirty="0">
                <a:solidFill>
                  <a:srgbClr val="0070C0"/>
                </a:solidFill>
                <a:latin typeface="微软雅黑" panose="020B0503020204020204" pitchFamily="34" charset="-122"/>
                <a:ea typeface="微软雅黑" panose="020B0503020204020204" pitchFamily="34" charset="-122"/>
              </a:rPr>
              <a:t> 基于卷积神经网络的词性标注</a:t>
            </a:r>
            <a:endParaRPr lang="en-US" altLang="zh-CN" sz="2000" b="1" dirty="0">
              <a:solidFill>
                <a:srgbClr val="0070C0"/>
              </a:solidFill>
              <a:latin typeface="微软雅黑" panose="020B0503020204020204" pitchFamily="34" charset="-122"/>
              <a:ea typeface="微软雅黑" panose="020B0503020204020204" pitchFamily="34" charset="-122"/>
            </a:endParaRPr>
          </a:p>
          <a:p>
            <a:pPr>
              <a:lnSpc>
                <a:spcPct val="120000"/>
              </a:lnSpc>
            </a:pPr>
            <a:r>
              <a:rPr lang="en-US" altLang="zh-CN" sz="2000" b="1" dirty="0">
                <a:solidFill>
                  <a:srgbClr val="0070C0"/>
                </a:solidFill>
                <a:latin typeface="微软雅黑" panose="020B0503020204020204" pitchFamily="34" charset="-122"/>
                <a:ea typeface="微软雅黑" panose="020B0503020204020204" pitchFamily="34" charset="-122"/>
              </a:rPr>
              <a:t>2.4.4</a:t>
            </a:r>
            <a:r>
              <a:rPr lang="zh-CN" altLang="en-US" sz="2000" b="1" dirty="0">
                <a:solidFill>
                  <a:srgbClr val="0070C0"/>
                </a:solidFill>
                <a:latin typeface="微软雅黑" panose="020B0503020204020204" pitchFamily="34" charset="-122"/>
                <a:ea typeface="微软雅黑" panose="020B0503020204020204" pitchFamily="34" charset="-122"/>
              </a:rPr>
              <a:t> 词性标注评价方法</a:t>
            </a:r>
            <a:endParaRPr lang="en-US" altLang="zh-CN" sz="2000" b="1" dirty="0">
              <a:solidFill>
                <a:srgbClr val="0070C0"/>
              </a:solidFill>
              <a:latin typeface="微软雅黑" panose="020B0503020204020204" pitchFamily="34" charset="-122"/>
              <a:ea typeface="微软雅黑" panose="020B0503020204020204" pitchFamily="34" charset="-122"/>
            </a:endParaRPr>
          </a:p>
          <a:p>
            <a:pPr>
              <a:lnSpc>
                <a:spcPct val="120000"/>
              </a:lnSpc>
            </a:pPr>
            <a:r>
              <a:rPr lang="en-US" altLang="zh-CN" sz="2000" b="1" dirty="0">
                <a:solidFill>
                  <a:srgbClr val="0070C0"/>
                </a:solidFill>
                <a:latin typeface="微软雅黑" panose="020B0503020204020204" pitchFamily="34" charset="-122"/>
                <a:ea typeface="微软雅黑" panose="020B0503020204020204" pitchFamily="34" charset="-122"/>
              </a:rPr>
              <a:t>2.4.5</a:t>
            </a:r>
            <a:r>
              <a:rPr lang="zh-CN" altLang="en-US" sz="2000" b="1" dirty="0">
                <a:solidFill>
                  <a:srgbClr val="0070C0"/>
                </a:solidFill>
                <a:latin typeface="微软雅黑" panose="020B0503020204020204" pitchFamily="34" charset="-122"/>
                <a:ea typeface="微软雅黑" panose="020B0503020204020204" pitchFamily="34" charset="-122"/>
              </a:rPr>
              <a:t> 词性标注语料库</a:t>
            </a:r>
            <a:endParaRPr lang="en-US" altLang="zh-CN" sz="2000" b="1" dirty="0">
              <a:solidFill>
                <a:srgbClr val="0070C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par>
                                <p:cTn id="8" presetID="3" presetClass="entr" presetSubtype="1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blinds(horizontal)">
                                      <p:cBhvr>
                                        <p:cTn id="10" dur="500"/>
                                        <p:tgtEl>
                                          <p:spTgt spid="3"/>
                                        </p:tgtEl>
                                      </p:cBhvr>
                                    </p:animEffect>
                                  </p:childTnLst>
                                </p:cTn>
                              </p:par>
                              <p:par>
                                <p:cTn id="11" presetID="3" presetClass="entr" presetSubtype="1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blinds(horizontal)">
                                      <p:cBhvr>
                                        <p:cTn id="13" dur="500"/>
                                        <p:tgtEl>
                                          <p:spTgt spid="6"/>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blinds(horizontal)">
                                      <p:cBhvr>
                                        <p:cTn id="1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9"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65717F2-DE62-A445-9F03-50055757659A}" type="slidenum">
              <a:rPr lang="zh-CN" altLang="en-US" smtClean="0"/>
              <a:t>65</a:t>
            </a:fld>
            <a:endParaRPr lang="zh-CN" altLang="en-US"/>
          </a:p>
        </p:txBody>
      </p:sp>
      <p:sp>
        <p:nvSpPr>
          <p:cNvPr id="13" name="TextBox 12"/>
          <p:cNvSpPr txBox="1"/>
          <p:nvPr/>
        </p:nvSpPr>
        <p:spPr>
          <a:xfrm>
            <a:off x="382587" y="958998"/>
            <a:ext cx="11377612" cy="5296193"/>
          </a:xfrm>
          <a:prstGeom prst="rect">
            <a:avLst/>
          </a:prstGeom>
          <a:noFill/>
        </p:spPr>
        <p:txBody>
          <a:bodyPr wrap="square">
            <a:spAutoFit/>
          </a:bodyPr>
          <a:lstStyle/>
          <a:p>
            <a:pPr algn="just">
              <a:lnSpc>
                <a:spcPct val="130000"/>
              </a:lnSpc>
              <a:spcBef>
                <a:spcPts val="1200"/>
              </a:spcBef>
            </a:pPr>
            <a:r>
              <a:rPr lang="zh-CN" altLang="en-US" sz="2400" b="1" dirty="0">
                <a:effectLst/>
                <a:latin typeface="微软雅黑" panose="020B0503020204020204" pitchFamily="34" charset="-122"/>
                <a:ea typeface="微软雅黑" panose="020B0503020204020204" pitchFamily="34" charset="-122"/>
              </a:rPr>
              <a:t>词性</a:t>
            </a:r>
            <a:r>
              <a:rPr lang="zh-CN" altLang="en-US" sz="2400" dirty="0">
                <a:effectLst/>
                <a:latin typeface="微软雅黑" panose="020B0503020204020204" pitchFamily="34" charset="-122"/>
                <a:ea typeface="微软雅黑" panose="020B0503020204020204" pitchFamily="34" charset="-122"/>
              </a:rPr>
              <a:t>是词语的基本属性，根据其在句子中所扮演的语法角色以及与周围词的关系进行分类。</a:t>
            </a:r>
            <a:r>
              <a:rPr lang="zh-CN" altLang="en-US" sz="2400" b="1" dirty="0">
                <a:effectLst/>
                <a:latin typeface="微软雅黑" panose="020B0503020204020204" pitchFamily="34" charset="-122"/>
                <a:ea typeface="微软雅黑" panose="020B0503020204020204" pitchFamily="34" charset="-122"/>
              </a:rPr>
              <a:t>词性标注（</a:t>
            </a:r>
            <a:r>
              <a:rPr lang="en-US" altLang="zh-CN" sz="2400" b="1" dirty="0">
                <a:effectLst/>
                <a:latin typeface="微软雅黑" panose="020B0503020204020204" pitchFamily="34" charset="-122"/>
                <a:ea typeface="微软雅黑" panose="020B0503020204020204" pitchFamily="34" charset="-122"/>
              </a:rPr>
              <a:t>Part-of-speech Tagging</a:t>
            </a:r>
            <a:r>
              <a:rPr lang="zh-CN" altLang="en-US" sz="2400" b="1" dirty="0">
                <a:effectLst/>
                <a:latin typeface="微软雅黑" panose="020B0503020204020204" pitchFamily="34" charset="-122"/>
                <a:ea typeface="微软雅黑" panose="020B0503020204020204" pitchFamily="34" charset="-122"/>
              </a:rPr>
              <a:t>，</a:t>
            </a:r>
            <a:r>
              <a:rPr lang="en-US" altLang="zh-CN" sz="2400" b="1" dirty="0">
                <a:effectLst/>
                <a:latin typeface="微软雅黑" panose="020B0503020204020204" pitchFamily="34" charset="-122"/>
                <a:ea typeface="微软雅黑" panose="020B0503020204020204" pitchFamily="34" charset="-122"/>
              </a:rPr>
              <a:t>POS Tagging</a:t>
            </a:r>
            <a:r>
              <a:rPr lang="zh-CN" altLang="en-US" sz="2400" b="1" dirty="0">
                <a:effectLst/>
                <a:latin typeface="微软雅黑" panose="020B0503020204020204" pitchFamily="34" charset="-122"/>
                <a:ea typeface="微软雅黑" panose="020B0503020204020204" pitchFamily="34" charset="-122"/>
              </a:rPr>
              <a:t>）</a:t>
            </a:r>
            <a:r>
              <a:rPr lang="zh-CN" altLang="en-US" sz="2400" dirty="0">
                <a:effectLst/>
                <a:latin typeface="微软雅黑" panose="020B0503020204020204" pitchFamily="34" charset="-122"/>
                <a:ea typeface="微软雅黑" panose="020B0503020204020204" pitchFamily="34" charset="-122"/>
              </a:rPr>
              <a:t>是指在给定的语境中确定句子中各词的词性</a:t>
            </a:r>
            <a:endParaRPr lang="en-US" altLang="zh-CN" sz="2400" dirty="0">
              <a:effectLst/>
              <a:latin typeface="微软雅黑" panose="020B0503020204020204" pitchFamily="34" charset="-122"/>
              <a:ea typeface="微软雅黑" panose="020B0503020204020204" pitchFamily="34" charset="-122"/>
            </a:endParaRPr>
          </a:p>
          <a:p>
            <a:pPr algn="just">
              <a:lnSpc>
                <a:spcPct val="130000"/>
              </a:lnSpc>
              <a:spcBef>
                <a:spcPts val="1200"/>
              </a:spcBef>
            </a:pPr>
            <a:r>
              <a:rPr lang="zh-CN" altLang="en-US" sz="2400" dirty="0">
                <a:effectLst/>
                <a:latin typeface="微软雅黑" panose="020B0503020204020204" pitchFamily="34" charset="-122"/>
                <a:ea typeface="微软雅黑" panose="020B0503020204020204" pitchFamily="34" charset="-122"/>
              </a:rPr>
              <a:t>词性标注的主要难点在于</a:t>
            </a:r>
            <a:r>
              <a:rPr lang="zh-CN" altLang="en-US" sz="2400" b="1" dirty="0">
                <a:effectLst/>
                <a:latin typeface="微软雅黑" panose="020B0503020204020204" pitchFamily="34" charset="-122"/>
                <a:ea typeface="微软雅黑" panose="020B0503020204020204" pitchFamily="34" charset="-122"/>
              </a:rPr>
              <a:t>歧义性</a:t>
            </a:r>
            <a:r>
              <a:rPr lang="zh-CN" altLang="en-US" sz="2400" dirty="0">
                <a:effectLst/>
                <a:latin typeface="微软雅黑" panose="020B0503020204020204" pitchFamily="34" charset="-122"/>
                <a:ea typeface="微软雅黑" panose="020B0503020204020204" pitchFamily="34" charset="-122"/>
              </a:rPr>
              <a:t>，即一个词可能在不同的上下文中具有不同的词性。</a:t>
            </a:r>
            <a:endParaRPr lang="en-US" altLang="zh-CN" sz="2400" dirty="0">
              <a:effectLst/>
              <a:latin typeface="微软雅黑" panose="020B0503020204020204" pitchFamily="34" charset="-122"/>
              <a:ea typeface="微软雅黑" panose="020B0503020204020204" pitchFamily="34" charset="-122"/>
            </a:endParaRPr>
          </a:p>
          <a:p>
            <a:pPr marL="800100" lvl="1" indent="-342900" algn="just">
              <a:lnSpc>
                <a:spcPct val="130000"/>
              </a:lnSpc>
              <a:spcBef>
                <a:spcPts val="1200"/>
              </a:spcBef>
              <a:buFont typeface="Arial" panose="020B0604020202020204" pitchFamily="34" charset="0"/>
              <a:buChar char="•"/>
            </a:pPr>
            <a:r>
              <a:rPr lang="zh-CN" altLang="en-US" sz="2000" dirty="0">
                <a:effectLst/>
                <a:latin typeface="微软雅黑" panose="020B0503020204020204" pitchFamily="34" charset="-122"/>
                <a:ea typeface="微软雅黑" panose="020B0503020204020204" pitchFamily="34" charset="-122"/>
              </a:rPr>
              <a:t>兼类词多为常用词，而且越是常用词，其用法就越多</a:t>
            </a:r>
            <a:endParaRPr lang="en-US" altLang="zh-CN" sz="2000" dirty="0">
              <a:effectLst/>
              <a:latin typeface="微软雅黑" panose="020B0503020204020204" pitchFamily="34" charset="-122"/>
              <a:ea typeface="微软雅黑" panose="020B0503020204020204" pitchFamily="34" charset="-122"/>
            </a:endParaRPr>
          </a:p>
          <a:p>
            <a:pPr marL="1257300" lvl="2" indent="-342900" algn="just">
              <a:lnSpc>
                <a:spcPct val="130000"/>
              </a:lnSpc>
              <a:spcBef>
                <a:spcPts val="1200"/>
              </a:spcBef>
              <a:buFont typeface="Arial" panose="020B0604020202020204" pitchFamily="34" charset="0"/>
              <a:buChar char="•"/>
            </a:pPr>
            <a:r>
              <a:rPr lang="zh-CN" altLang="en-US" sz="2000" dirty="0">
                <a:effectLst/>
                <a:latin typeface="微软雅黑" panose="020B0503020204020204" pitchFamily="34" charset="-122"/>
                <a:ea typeface="微软雅黑" panose="020B0503020204020204" pitchFamily="34" charset="-122"/>
              </a:rPr>
              <a:t>北京大学计算语言学研究院 </a:t>
            </a:r>
            <a:r>
              <a:rPr lang="en-US" altLang="zh-CN" sz="2000" dirty="0">
                <a:effectLst/>
                <a:latin typeface="微软雅黑" panose="020B0503020204020204" pitchFamily="34" charset="-122"/>
                <a:ea typeface="微软雅黑" panose="020B0503020204020204" pitchFamily="34" charset="-122"/>
              </a:rPr>
              <a:t>200 </a:t>
            </a:r>
            <a:r>
              <a:rPr lang="zh-CN" altLang="en-US" sz="2000" dirty="0">
                <a:effectLst/>
                <a:latin typeface="微软雅黑" panose="020B0503020204020204" pitchFamily="34" charset="-122"/>
                <a:ea typeface="微软雅黑" panose="020B0503020204020204" pitchFamily="34" charset="-122"/>
              </a:rPr>
              <a:t>万字语料库统计，发现兼类词所占比例仅有 </a:t>
            </a:r>
            <a:r>
              <a:rPr lang="en-US" altLang="zh-CN" sz="2000" dirty="0">
                <a:effectLst/>
                <a:latin typeface="微软雅黑" panose="020B0503020204020204" pitchFamily="34" charset="-122"/>
                <a:ea typeface="微软雅黑" panose="020B0503020204020204" pitchFamily="34" charset="-122"/>
              </a:rPr>
              <a:t>11%</a:t>
            </a:r>
            <a:r>
              <a:rPr lang="zh-CN" altLang="en-US" sz="2000" dirty="0">
                <a:effectLst/>
                <a:latin typeface="微软雅黑" panose="020B0503020204020204" pitchFamily="34" charset="-122"/>
                <a:ea typeface="微软雅黑" panose="020B0503020204020204" pitchFamily="34" charset="-122"/>
              </a:rPr>
              <a:t>，但是出现的次数却达到了 </a:t>
            </a:r>
            <a:r>
              <a:rPr lang="en-US" altLang="zh-CN" sz="2000" dirty="0">
                <a:effectLst/>
                <a:latin typeface="微软雅黑" panose="020B0503020204020204" pitchFamily="34" charset="-122"/>
                <a:ea typeface="微软雅黑" panose="020B0503020204020204" pitchFamily="34" charset="-122"/>
              </a:rPr>
              <a:t>47%</a:t>
            </a:r>
          </a:p>
          <a:p>
            <a:pPr marL="1257300" lvl="2" indent="-342900" algn="just">
              <a:lnSpc>
                <a:spcPct val="130000"/>
              </a:lnSpc>
              <a:spcBef>
                <a:spcPts val="1200"/>
              </a:spcBef>
              <a:buFont typeface="Arial" panose="020B0604020202020204" pitchFamily="34" charset="0"/>
              <a:buChar char="•"/>
            </a:pPr>
            <a:r>
              <a:rPr lang="en-US" altLang="zh-CN" sz="2000" dirty="0">
                <a:effectLst/>
                <a:latin typeface="微软雅黑" panose="020B0503020204020204" pitchFamily="34" charset="-122"/>
                <a:ea typeface="微软雅黑" panose="020B0503020204020204" pitchFamily="34" charset="-122"/>
              </a:rPr>
              <a:t>Brown </a:t>
            </a:r>
            <a:r>
              <a:rPr lang="zh-CN" altLang="en-US" sz="2000" dirty="0">
                <a:effectLst/>
                <a:latin typeface="微软雅黑" panose="020B0503020204020204" pitchFamily="34" charset="-122"/>
                <a:ea typeface="微软雅黑" panose="020B0503020204020204" pitchFamily="34" charset="-122"/>
              </a:rPr>
              <a:t>语料库的统计也发现超过 </a:t>
            </a:r>
            <a:r>
              <a:rPr lang="en-US" altLang="zh-CN" sz="2000" dirty="0">
                <a:effectLst/>
                <a:latin typeface="微软雅黑" panose="020B0503020204020204" pitchFamily="34" charset="-122"/>
                <a:ea typeface="微软雅黑" panose="020B0503020204020204" pitchFamily="34" charset="-122"/>
              </a:rPr>
              <a:t>80% </a:t>
            </a:r>
            <a:r>
              <a:rPr lang="zh-CN" altLang="en-US" sz="2000" dirty="0">
                <a:effectLst/>
                <a:latin typeface="微软雅黑" panose="020B0503020204020204" pitchFamily="34" charset="-122"/>
                <a:ea typeface="微软雅黑" panose="020B0503020204020204" pitchFamily="34" charset="-122"/>
              </a:rPr>
              <a:t>的词通常只有一个词性</a:t>
            </a:r>
          </a:p>
          <a:p>
            <a:pPr>
              <a:lnSpc>
                <a:spcPct val="130000"/>
              </a:lnSpc>
              <a:spcBef>
                <a:spcPts val="1200"/>
              </a:spcBef>
            </a:pPr>
            <a:r>
              <a:rPr lang="zh-CN" altLang="en-US" sz="2400" b="1" dirty="0">
                <a:latin typeface="微软雅黑" panose="020B0503020204020204" pitchFamily="34" charset="-122"/>
                <a:ea typeface="微软雅黑" panose="020B0503020204020204" pitchFamily="34" charset="-122"/>
              </a:rPr>
              <a:t>还没有一个被广泛认可的统一词性划分标准</a:t>
            </a:r>
            <a:r>
              <a:rPr lang="zh-CN" altLang="en-US" sz="2400" dirty="0">
                <a:latin typeface="微软雅黑" panose="020B0503020204020204" pitchFamily="34" charset="-122"/>
                <a:ea typeface="微软雅黑" panose="020B0503020204020204" pitchFamily="34" charset="-122"/>
              </a:rPr>
              <a:t>，在不同的语料集中所采用的划分粒度和标记符号也都不尽相同</a:t>
            </a:r>
          </a:p>
        </p:txBody>
      </p:sp>
      <p:sp>
        <p:nvSpPr>
          <p:cNvPr id="6" name="平行四边形 6"/>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2.4</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grpSp>
        <p:nvGrpSpPr>
          <p:cNvPr id="10" name="组合 11"/>
          <p:cNvGrpSpPr/>
          <p:nvPr/>
        </p:nvGrpSpPr>
        <p:grpSpPr bwMode="auto">
          <a:xfrm>
            <a:off x="11480800" y="479425"/>
            <a:ext cx="333375" cy="333375"/>
            <a:chOff x="0" y="0"/>
            <a:chExt cx="449943" cy="449943"/>
          </a:xfrm>
        </p:grpSpPr>
        <p:sp>
          <p:nvSpPr>
            <p:cNvPr id="11" name="椭圆 9"/>
            <p:cNvSpPr>
              <a:spLocks noChangeArrowheads="1"/>
            </p:cNvSpPr>
            <p:nvPr/>
          </p:nvSpPr>
          <p:spPr bwMode="auto">
            <a:xfrm>
              <a:off x="0" y="0"/>
              <a:ext cx="449943" cy="449943"/>
            </a:xfrm>
            <a:prstGeom prst="ellipse">
              <a:avLst/>
            </a:prstGeom>
            <a:noFill/>
            <a:ln w="28575">
              <a:solidFill>
                <a:schemeClr val="bg1"/>
              </a:solidFill>
              <a:rou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14" name="矩形 8"/>
          <p:cNvSpPr>
            <a:spLocks noChangeArrowheads="1"/>
          </p:cNvSpPr>
          <p:nvPr/>
        </p:nvSpPr>
        <p:spPr bwMode="auto">
          <a:xfrm>
            <a:off x="1248742" y="408136"/>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词性标注</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65717F2-DE62-A445-9F03-50055757659A}" type="slidenum">
              <a:rPr lang="zh-CN" altLang="en-US" smtClean="0"/>
              <a:t>66</a:t>
            </a:fld>
            <a:endParaRPr lang="zh-CN" altLang="en-US"/>
          </a:p>
        </p:txBody>
      </p:sp>
      <p:sp>
        <p:nvSpPr>
          <p:cNvPr id="6" name="平行四边形 6"/>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2.4</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grpSp>
        <p:nvGrpSpPr>
          <p:cNvPr id="10" name="组合 11"/>
          <p:cNvGrpSpPr/>
          <p:nvPr/>
        </p:nvGrpSpPr>
        <p:grpSpPr bwMode="auto">
          <a:xfrm>
            <a:off x="11480800" y="479425"/>
            <a:ext cx="333375" cy="333375"/>
            <a:chOff x="0" y="0"/>
            <a:chExt cx="449943" cy="449943"/>
          </a:xfrm>
        </p:grpSpPr>
        <p:sp>
          <p:nvSpPr>
            <p:cNvPr id="11" name="椭圆 9"/>
            <p:cNvSpPr>
              <a:spLocks noChangeArrowheads="1"/>
            </p:cNvSpPr>
            <p:nvPr/>
          </p:nvSpPr>
          <p:spPr bwMode="auto">
            <a:xfrm>
              <a:off x="0" y="0"/>
              <a:ext cx="449943" cy="449943"/>
            </a:xfrm>
            <a:prstGeom prst="ellipse">
              <a:avLst/>
            </a:prstGeom>
            <a:noFill/>
            <a:ln w="28575">
              <a:solidFill>
                <a:schemeClr val="bg1"/>
              </a:solidFill>
              <a:rou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14" name="矩形 8"/>
          <p:cNvSpPr>
            <a:spLocks noChangeArrowheads="1"/>
          </p:cNvSpPr>
          <p:nvPr/>
        </p:nvSpPr>
        <p:spPr bwMode="auto">
          <a:xfrm>
            <a:off x="1248742" y="408136"/>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词性标注</a:t>
            </a:r>
          </a:p>
        </p:txBody>
      </p:sp>
      <p:pic>
        <p:nvPicPr>
          <p:cNvPr id="3" name="Picture 2"/>
          <p:cNvPicPr>
            <a:picLocks noChangeAspect="1"/>
          </p:cNvPicPr>
          <p:nvPr/>
        </p:nvPicPr>
        <p:blipFill>
          <a:blip r:embed="rId3"/>
          <a:stretch>
            <a:fillRect/>
          </a:stretch>
        </p:blipFill>
        <p:spPr>
          <a:xfrm>
            <a:off x="4069080" y="1074177"/>
            <a:ext cx="4414520" cy="5647298"/>
          </a:xfrm>
          <a:prstGeom prst="rect">
            <a:avLst/>
          </a:prstGeom>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65717F2-DE62-A445-9F03-50055757659A}" type="slidenum">
              <a:rPr lang="zh-CN" altLang="en-US" smtClean="0"/>
              <a:t>67</a:t>
            </a:fld>
            <a:endParaRPr lang="zh-CN" altLang="en-US"/>
          </a:p>
        </p:txBody>
      </p:sp>
      <p:sp>
        <p:nvSpPr>
          <p:cNvPr id="13" name="TextBox 12"/>
          <p:cNvSpPr txBox="1"/>
          <p:nvPr/>
        </p:nvSpPr>
        <p:spPr>
          <a:xfrm>
            <a:off x="382586" y="958998"/>
            <a:ext cx="11809413" cy="4029758"/>
          </a:xfrm>
          <a:prstGeom prst="rect">
            <a:avLst/>
          </a:prstGeom>
          <a:noFill/>
        </p:spPr>
        <p:txBody>
          <a:bodyPr wrap="square">
            <a:spAutoFit/>
          </a:bodyPr>
          <a:lstStyle/>
          <a:p>
            <a:pPr algn="just">
              <a:lnSpc>
                <a:spcPct val="130000"/>
              </a:lnSpc>
              <a:spcBef>
                <a:spcPts val="1200"/>
              </a:spcBef>
            </a:pPr>
            <a:r>
              <a:rPr lang="zh-CN" altLang="en-US" sz="2400" dirty="0">
                <a:effectLst/>
                <a:latin typeface="微软雅黑" panose="020B0503020204020204" pitchFamily="34" charset="-122"/>
                <a:ea typeface="微软雅黑" panose="020B0503020204020204" pitchFamily="34" charset="-122"/>
              </a:rPr>
              <a:t>利用</a:t>
            </a:r>
            <a:r>
              <a:rPr lang="zh-CN" altLang="en-US" sz="2400" b="1" dirty="0">
                <a:effectLst/>
                <a:latin typeface="微软雅黑" panose="020B0503020204020204" pitchFamily="34" charset="-122"/>
                <a:ea typeface="微软雅黑" panose="020B0503020204020204" pitchFamily="34" charset="-122"/>
              </a:rPr>
              <a:t>词典和搭配规则</a:t>
            </a:r>
            <a:r>
              <a:rPr lang="zh-CN" altLang="en-US" sz="2400" dirty="0">
                <a:effectLst/>
                <a:latin typeface="微软雅黑" panose="020B0503020204020204" pitchFamily="34" charset="-122"/>
                <a:ea typeface="微软雅黑" panose="020B0503020204020204" pitchFamily="34" charset="-122"/>
              </a:rPr>
              <a:t>针对词语和上下文进行分析，从而得到句子中每个词语词性</a:t>
            </a:r>
            <a:endParaRPr lang="en-US" altLang="zh-CN" sz="2400" dirty="0">
              <a:effectLst/>
              <a:latin typeface="微软雅黑" panose="020B0503020204020204" pitchFamily="34" charset="-122"/>
              <a:ea typeface="微软雅黑" panose="020B0503020204020204" pitchFamily="34" charset="-122"/>
            </a:endParaRPr>
          </a:p>
          <a:p>
            <a:pPr>
              <a:lnSpc>
                <a:spcPct val="130000"/>
              </a:lnSpc>
              <a:spcBef>
                <a:spcPts val="1200"/>
              </a:spcBef>
            </a:pPr>
            <a:r>
              <a:rPr lang="en-US" sz="2000" b="0" i="0" dirty="0">
                <a:effectLst/>
                <a:latin typeface="微软雅黑" panose="020B0503020204020204" pitchFamily="34" charset="-122"/>
                <a:ea typeface="微软雅黑" panose="020B0503020204020204" pitchFamily="34" charset="-122"/>
              </a:rPr>
              <a:t>Brill Tagger</a:t>
            </a:r>
            <a:r>
              <a:rPr lang="zh-CN" altLang="en-US" sz="2000" b="0" i="0" dirty="0">
                <a:effectLst/>
                <a:latin typeface="微软雅黑" panose="020B0503020204020204" pitchFamily="34" charset="-122"/>
                <a:ea typeface="微软雅黑" panose="020B0503020204020204" pitchFamily="34" charset="-122"/>
              </a:rPr>
              <a:t>在 </a:t>
            </a:r>
            <a:r>
              <a:rPr lang="en-US" sz="2000" b="0" i="0" dirty="0">
                <a:effectLst/>
                <a:latin typeface="微软雅黑" panose="020B0503020204020204" pitchFamily="34" charset="-122"/>
                <a:ea typeface="微软雅黑" panose="020B0503020204020204" pitchFamily="34" charset="-122"/>
              </a:rPr>
              <a:t>Brown </a:t>
            </a:r>
            <a:r>
              <a:rPr lang="zh-CN" altLang="en-US" sz="2000" b="0" i="0" dirty="0">
                <a:effectLst/>
                <a:latin typeface="微软雅黑" panose="020B0503020204020204" pitchFamily="34" charset="-122"/>
                <a:ea typeface="微软雅黑" panose="020B0503020204020204" pitchFamily="34" charset="-122"/>
              </a:rPr>
              <a:t>语料库上仅使用 </a:t>
            </a:r>
            <a:r>
              <a:rPr lang="en-US" altLang="zh-CN" sz="2000" b="0" i="0" dirty="0">
                <a:effectLst/>
                <a:latin typeface="微软雅黑" panose="020B0503020204020204" pitchFamily="34" charset="-122"/>
                <a:ea typeface="微软雅黑" panose="020B0503020204020204" pitchFamily="34" charset="-122"/>
              </a:rPr>
              <a:t>71 </a:t>
            </a:r>
            <a:r>
              <a:rPr lang="zh-CN" altLang="en-US" sz="2000" b="0" i="0" dirty="0">
                <a:effectLst/>
                <a:latin typeface="微软雅黑" panose="020B0503020204020204" pitchFamily="34" charset="-122"/>
                <a:ea typeface="微软雅黑" panose="020B0503020204020204" pitchFamily="34" charset="-122"/>
              </a:rPr>
              <a:t>个规则就得到接近 </a:t>
            </a:r>
            <a:r>
              <a:rPr lang="en-US" altLang="zh-CN" sz="2000" b="0" i="0" dirty="0">
                <a:effectLst/>
                <a:latin typeface="微软雅黑" panose="020B0503020204020204" pitchFamily="34" charset="-122"/>
                <a:ea typeface="微软雅黑" panose="020B0503020204020204" pitchFamily="34" charset="-122"/>
              </a:rPr>
              <a:t>95% </a:t>
            </a:r>
            <a:r>
              <a:rPr lang="zh-CN" altLang="en-US" sz="2000" b="0" i="0" dirty="0">
                <a:effectLst/>
                <a:latin typeface="微软雅黑" panose="020B0503020204020204" pitchFamily="34" charset="-122"/>
                <a:ea typeface="微软雅黑" panose="020B0503020204020204" pitchFamily="34" charset="-122"/>
              </a:rPr>
              <a:t>的分析准确率</a:t>
            </a:r>
            <a:endParaRPr lang="en-US" altLang="zh-CN" sz="2000" b="0" i="0" dirty="0">
              <a:effectLst/>
              <a:latin typeface="微软雅黑" panose="020B0503020204020204" pitchFamily="34" charset="-122"/>
              <a:ea typeface="微软雅黑" panose="020B0503020204020204" pitchFamily="34" charset="-122"/>
            </a:endParaRPr>
          </a:p>
          <a:p>
            <a:pPr marL="457200" indent="-457200">
              <a:lnSpc>
                <a:spcPct val="130000"/>
              </a:lnSpc>
              <a:spcBef>
                <a:spcPts val="1800"/>
              </a:spcBef>
              <a:buAutoNum type="arabicParenBoth"/>
            </a:pPr>
            <a:r>
              <a:rPr lang="zh-CN" altLang="en-US" sz="2000" b="1" i="0" dirty="0">
                <a:effectLst/>
                <a:latin typeface="微软雅黑" panose="020B0503020204020204" pitchFamily="34" charset="-122"/>
                <a:ea typeface="微软雅黑" panose="020B0503020204020204" pitchFamily="34" charset="-122"/>
              </a:rPr>
              <a:t>初始化：</a:t>
            </a:r>
            <a:r>
              <a:rPr lang="zh-CN" altLang="en-US" sz="2000" b="0" i="0" dirty="0">
                <a:effectLst/>
                <a:latin typeface="微软雅黑" panose="020B0503020204020204" pitchFamily="34" charset="-122"/>
                <a:ea typeface="微软雅黑" panose="020B0503020204020204" pitchFamily="34" charset="-122"/>
              </a:rPr>
              <a:t>对于词典中包含的词语，根据词语最常使用的词性设置初始值；对于词典中没有的</a:t>
            </a:r>
            <a:br>
              <a:rPr lang="zh-CN" altLang="en-US" sz="2000" dirty="0">
                <a:latin typeface="微软雅黑" panose="020B0503020204020204" pitchFamily="34" charset="-122"/>
                <a:ea typeface="微软雅黑" panose="020B0503020204020204" pitchFamily="34" charset="-122"/>
              </a:rPr>
            </a:br>
            <a:r>
              <a:rPr lang="zh-CN" altLang="en-US" sz="2000" b="0" i="0" dirty="0">
                <a:effectLst/>
                <a:latin typeface="微软雅黑" panose="020B0503020204020204" pitchFamily="34" charset="-122"/>
                <a:ea typeface="微软雅黑" panose="020B0503020204020204" pitchFamily="34" charset="-122"/>
              </a:rPr>
              <a:t>单词根据词性分析结果设置初始值（例如：以大写字母开头的设置为专有名词）。</a:t>
            </a:r>
            <a:endParaRPr lang="en-US" altLang="zh-CN" sz="2000" dirty="0">
              <a:latin typeface="微软雅黑" panose="020B0503020204020204" pitchFamily="34" charset="-122"/>
              <a:ea typeface="微软雅黑" panose="020B0503020204020204" pitchFamily="34" charset="-122"/>
            </a:endParaRPr>
          </a:p>
          <a:p>
            <a:pPr marL="457200" indent="-457200">
              <a:lnSpc>
                <a:spcPct val="130000"/>
              </a:lnSpc>
              <a:spcBef>
                <a:spcPts val="1800"/>
              </a:spcBef>
              <a:buAutoNum type="arabicParenBoth"/>
            </a:pPr>
            <a:r>
              <a:rPr lang="zh-CN" altLang="en-US" sz="2000" b="1" i="0" dirty="0">
                <a:effectLst/>
                <a:latin typeface="微软雅黑" panose="020B0503020204020204" pitchFamily="34" charset="-122"/>
                <a:ea typeface="微软雅黑" panose="020B0503020204020204" pitchFamily="34" charset="-122"/>
              </a:rPr>
              <a:t>规则转换：</a:t>
            </a:r>
            <a:r>
              <a:rPr lang="zh-CN" altLang="en-US" sz="2000" b="0" i="0" dirty="0">
                <a:effectLst/>
                <a:latin typeface="微软雅黑" panose="020B0503020204020204" pitchFamily="34" charset="-122"/>
                <a:ea typeface="微软雅黑" panose="020B0503020204020204" pitchFamily="34" charset="-122"/>
              </a:rPr>
              <a:t>根据补丁规则对初始标注进行转换，补丁规则包含以下三类：</a:t>
            </a:r>
            <a:br>
              <a:rPr lang="zh-CN" altLang="en-US" sz="2000" dirty="0">
                <a:latin typeface="微软雅黑" panose="020B0503020204020204" pitchFamily="34" charset="-122"/>
                <a:ea typeface="微软雅黑" panose="020B0503020204020204" pitchFamily="34" charset="-122"/>
              </a:rPr>
            </a:br>
            <a:r>
              <a:rPr lang="zh-CN" altLang="en-US" sz="2400" dirty="0">
                <a:latin typeface="微软雅黑" panose="020B0503020204020204" pitchFamily="34" charset="-122"/>
                <a:ea typeface="微软雅黑" panose="020B0503020204020204" pitchFamily="34" charset="-122"/>
              </a:rPr>
              <a:t>    </a:t>
            </a:r>
            <a:r>
              <a:rPr lang="en-US" altLang="zh-CN" sz="2000" b="0" i="0" dirty="0">
                <a:effectLst/>
                <a:latin typeface="微软雅黑" panose="020B0503020204020204" pitchFamily="34" charset="-122"/>
                <a:ea typeface="微软雅黑" panose="020B0503020204020204" pitchFamily="34" charset="-122"/>
              </a:rPr>
              <a:t>(</a:t>
            </a:r>
            <a:r>
              <a:rPr lang="en-US" sz="2000" b="0" i="0" dirty="0">
                <a:effectLst/>
                <a:latin typeface="微软雅黑" panose="020B0503020204020204" pitchFamily="34" charset="-122"/>
                <a:ea typeface="微软雅黑" panose="020B0503020204020204" pitchFamily="34" charset="-122"/>
              </a:rPr>
              <a:t>a) </a:t>
            </a:r>
            <a:r>
              <a:rPr lang="zh-CN" altLang="en-US" sz="2000" b="0" i="0" dirty="0">
                <a:effectLst/>
                <a:latin typeface="微软雅黑" panose="020B0503020204020204" pitchFamily="34" charset="-122"/>
                <a:ea typeface="微软雅黑" panose="020B0503020204020204" pitchFamily="34" charset="-122"/>
              </a:rPr>
              <a:t>如果某单词词性为 </a:t>
            </a:r>
            <a:r>
              <a:rPr lang="en-US" sz="2000" b="0" i="0" dirty="0">
                <a:effectLst/>
                <a:latin typeface="微软雅黑" panose="020B0503020204020204" pitchFamily="34" charset="-122"/>
                <a:ea typeface="微软雅黑" panose="020B0503020204020204" pitchFamily="34" charset="-122"/>
              </a:rPr>
              <a:t>a，</a:t>
            </a:r>
            <a:r>
              <a:rPr lang="zh-CN" altLang="en-US" sz="2000" b="0" i="0" dirty="0">
                <a:effectLst/>
                <a:latin typeface="微软雅黑" panose="020B0503020204020204" pitchFamily="34" charset="-122"/>
                <a:ea typeface="微软雅黑" panose="020B0503020204020204" pitchFamily="34" charset="-122"/>
              </a:rPr>
              <a:t>并且其所在上下文为 </a:t>
            </a:r>
            <a:r>
              <a:rPr lang="en-US" sz="2000" b="0" i="0" dirty="0">
                <a:effectLst/>
                <a:latin typeface="微软雅黑" panose="020B0503020204020204" pitchFamily="34" charset="-122"/>
                <a:ea typeface="微软雅黑" panose="020B0503020204020204" pitchFamily="34" charset="-122"/>
              </a:rPr>
              <a:t>C，</a:t>
            </a:r>
            <a:r>
              <a:rPr lang="zh-CN" altLang="en-US" sz="2000" b="0" i="0" dirty="0">
                <a:effectLst/>
                <a:latin typeface="微软雅黑" panose="020B0503020204020204" pitchFamily="34" charset="-122"/>
                <a:ea typeface="微软雅黑" panose="020B0503020204020204" pitchFamily="34" charset="-122"/>
              </a:rPr>
              <a:t>那么将其词性转换为 </a:t>
            </a:r>
            <a:r>
              <a:rPr lang="en-US" sz="2000" b="0" i="0" dirty="0">
                <a:effectLst/>
                <a:latin typeface="微软雅黑" panose="020B0503020204020204" pitchFamily="34" charset="-122"/>
                <a:ea typeface="微软雅黑" panose="020B0503020204020204" pitchFamily="34" charset="-122"/>
              </a:rPr>
              <a:t>b；</a:t>
            </a:r>
            <a:br>
              <a:rPr lang="en-US" sz="2000" dirty="0">
                <a:latin typeface="微软雅黑" panose="020B0503020204020204" pitchFamily="34" charset="-122"/>
                <a:ea typeface="微软雅黑" panose="020B0503020204020204" pitchFamily="34" charset="-122"/>
              </a:rPr>
            </a:br>
            <a:r>
              <a:rPr lang="zh-CN" altLang="en-US" sz="2000" dirty="0">
                <a:latin typeface="微软雅黑" panose="020B0503020204020204" pitchFamily="34" charset="-122"/>
                <a:ea typeface="微软雅黑" panose="020B0503020204020204" pitchFamily="34" charset="-122"/>
              </a:rPr>
              <a:t>     </a:t>
            </a:r>
            <a:r>
              <a:rPr lang="en-US" sz="2000" b="0" i="0" dirty="0">
                <a:effectLst/>
                <a:latin typeface="微软雅黑" panose="020B0503020204020204" pitchFamily="34" charset="-122"/>
                <a:ea typeface="微软雅黑" panose="020B0503020204020204" pitchFamily="34" charset="-122"/>
              </a:rPr>
              <a:t>(b) </a:t>
            </a:r>
            <a:r>
              <a:rPr lang="zh-CN" altLang="en-US" sz="2000" b="0" i="0" dirty="0">
                <a:effectLst/>
                <a:latin typeface="微软雅黑" panose="020B0503020204020204" pitchFamily="34" charset="-122"/>
                <a:ea typeface="微软雅黑" panose="020B0503020204020204" pitchFamily="34" charset="-122"/>
              </a:rPr>
              <a:t>如果某单词词性为 </a:t>
            </a:r>
            <a:r>
              <a:rPr lang="en-US" sz="2000" b="0" i="0" dirty="0">
                <a:effectLst/>
                <a:latin typeface="微软雅黑" panose="020B0503020204020204" pitchFamily="34" charset="-122"/>
                <a:ea typeface="微软雅黑" panose="020B0503020204020204" pitchFamily="34" charset="-122"/>
              </a:rPr>
              <a:t>a，</a:t>
            </a:r>
            <a:r>
              <a:rPr lang="zh-CN" altLang="en-US" sz="2000" b="0" i="0" dirty="0">
                <a:effectLst/>
                <a:latin typeface="微软雅黑" panose="020B0503020204020204" pitchFamily="34" charset="-122"/>
                <a:ea typeface="微软雅黑" panose="020B0503020204020204" pitchFamily="34" charset="-122"/>
              </a:rPr>
              <a:t>并且其具有词汇属性 </a:t>
            </a:r>
            <a:r>
              <a:rPr lang="en-US" sz="2000" b="0" i="0" dirty="0">
                <a:effectLst/>
                <a:latin typeface="微软雅黑" panose="020B0503020204020204" pitchFamily="34" charset="-122"/>
                <a:ea typeface="微软雅黑" panose="020B0503020204020204" pitchFamily="34" charset="-122"/>
              </a:rPr>
              <a:t>P，</a:t>
            </a:r>
            <a:r>
              <a:rPr lang="zh-CN" altLang="en-US" sz="2000" b="0" i="0" dirty="0">
                <a:effectLst/>
                <a:latin typeface="微软雅黑" panose="020B0503020204020204" pitchFamily="34" charset="-122"/>
                <a:ea typeface="微软雅黑" panose="020B0503020204020204" pitchFamily="34" charset="-122"/>
              </a:rPr>
              <a:t>那么将其词性转换为 </a:t>
            </a:r>
            <a:r>
              <a:rPr lang="en-US" sz="2000" b="0" i="0" dirty="0">
                <a:effectLst/>
                <a:latin typeface="微软雅黑" panose="020B0503020204020204" pitchFamily="34" charset="-122"/>
                <a:ea typeface="微软雅黑" panose="020B0503020204020204" pitchFamily="34" charset="-122"/>
              </a:rPr>
              <a:t>b；</a:t>
            </a:r>
            <a:br>
              <a:rPr lang="en-US" sz="2000" dirty="0">
                <a:latin typeface="微软雅黑" panose="020B0503020204020204" pitchFamily="34" charset="-122"/>
                <a:ea typeface="微软雅黑" panose="020B0503020204020204" pitchFamily="34" charset="-122"/>
              </a:rPr>
            </a:br>
            <a:r>
              <a:rPr lang="zh-CN" altLang="en-US" sz="2000" dirty="0">
                <a:latin typeface="微软雅黑" panose="020B0503020204020204" pitchFamily="34" charset="-122"/>
                <a:ea typeface="微软雅黑" panose="020B0503020204020204" pitchFamily="34" charset="-122"/>
              </a:rPr>
              <a:t>     </a:t>
            </a:r>
            <a:r>
              <a:rPr lang="en-US" sz="2000" b="0" i="0" dirty="0">
                <a:effectLst/>
                <a:latin typeface="微软雅黑" panose="020B0503020204020204" pitchFamily="34" charset="-122"/>
                <a:ea typeface="微软雅黑" panose="020B0503020204020204" pitchFamily="34" charset="-122"/>
              </a:rPr>
              <a:t>(c) </a:t>
            </a:r>
            <a:r>
              <a:rPr lang="zh-CN" altLang="en-US" sz="2000" b="0" i="0" dirty="0">
                <a:effectLst/>
                <a:latin typeface="微软雅黑" panose="020B0503020204020204" pitchFamily="34" charset="-122"/>
                <a:ea typeface="微软雅黑" panose="020B0503020204020204" pitchFamily="34" charset="-122"/>
              </a:rPr>
              <a:t>如果某单词词性为 </a:t>
            </a:r>
            <a:r>
              <a:rPr lang="en-US" sz="2000" b="0" i="0" dirty="0">
                <a:effectLst/>
                <a:latin typeface="微软雅黑" panose="020B0503020204020204" pitchFamily="34" charset="-122"/>
                <a:ea typeface="微软雅黑" panose="020B0503020204020204" pitchFamily="34" charset="-122"/>
              </a:rPr>
              <a:t>a，</a:t>
            </a:r>
            <a:r>
              <a:rPr lang="zh-CN" altLang="en-US" sz="2000" b="0" i="0" dirty="0">
                <a:effectLst/>
                <a:latin typeface="微软雅黑" panose="020B0503020204020204" pitchFamily="34" charset="-122"/>
                <a:ea typeface="微软雅黑" panose="020B0503020204020204" pitchFamily="34" charset="-122"/>
              </a:rPr>
              <a:t>并且其周边范围 </a:t>
            </a:r>
            <a:r>
              <a:rPr lang="en-US" sz="2000" b="0" i="0" dirty="0">
                <a:effectLst/>
                <a:latin typeface="微软雅黑" panose="020B0503020204020204" pitchFamily="34" charset="-122"/>
                <a:ea typeface="微软雅黑" panose="020B0503020204020204" pitchFamily="34" charset="-122"/>
              </a:rPr>
              <a:t>R </a:t>
            </a:r>
            <a:r>
              <a:rPr lang="zh-CN" altLang="en-US" sz="2000" b="0" i="0" dirty="0">
                <a:effectLst/>
                <a:latin typeface="微软雅黑" panose="020B0503020204020204" pitchFamily="34" charset="-122"/>
                <a:ea typeface="微软雅黑" panose="020B0503020204020204" pitchFamily="34" charset="-122"/>
              </a:rPr>
              <a:t>内有一个词汇具有属性 </a:t>
            </a:r>
            <a:r>
              <a:rPr lang="en-US" sz="2000" b="0" i="0" dirty="0">
                <a:effectLst/>
                <a:latin typeface="微软雅黑" panose="020B0503020204020204" pitchFamily="34" charset="-122"/>
                <a:ea typeface="微软雅黑" panose="020B0503020204020204" pitchFamily="34" charset="-122"/>
              </a:rPr>
              <a:t>P，</a:t>
            </a:r>
            <a:r>
              <a:rPr lang="zh-CN" altLang="en-US" sz="2000" b="0" i="0" dirty="0">
                <a:effectLst/>
                <a:latin typeface="微软雅黑" panose="020B0503020204020204" pitchFamily="34" charset="-122"/>
                <a:ea typeface="微软雅黑" panose="020B0503020204020204" pitchFamily="34" charset="-122"/>
              </a:rPr>
              <a:t>那么将其词性转换为 </a:t>
            </a:r>
            <a:r>
              <a:rPr lang="en-US" sz="2000" b="0" i="0" dirty="0">
                <a:effectLst/>
                <a:latin typeface="微软雅黑" panose="020B0503020204020204" pitchFamily="34" charset="-122"/>
                <a:ea typeface="微软雅黑" panose="020B0503020204020204" pitchFamily="34" charset="-122"/>
              </a:rPr>
              <a:t>b；</a:t>
            </a:r>
            <a:endParaRPr lang="en-US" altLang="zh-CN" sz="2000" b="1" dirty="0">
              <a:latin typeface="微软雅黑" panose="020B0503020204020204" pitchFamily="34" charset="-122"/>
              <a:ea typeface="微软雅黑" panose="020B0503020204020204" pitchFamily="34" charset="-122"/>
            </a:endParaRPr>
          </a:p>
        </p:txBody>
      </p:sp>
      <p:sp>
        <p:nvSpPr>
          <p:cNvPr id="6" name="平行四边形 6"/>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2.4.1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grpSp>
        <p:nvGrpSpPr>
          <p:cNvPr id="10" name="组合 11"/>
          <p:cNvGrpSpPr/>
          <p:nvPr/>
        </p:nvGrpSpPr>
        <p:grpSpPr bwMode="auto">
          <a:xfrm>
            <a:off x="11480800" y="479425"/>
            <a:ext cx="333375" cy="333375"/>
            <a:chOff x="0" y="0"/>
            <a:chExt cx="449943" cy="449943"/>
          </a:xfrm>
        </p:grpSpPr>
        <p:sp>
          <p:nvSpPr>
            <p:cNvPr id="11" name="椭圆 9"/>
            <p:cNvSpPr>
              <a:spLocks noChangeArrowheads="1"/>
            </p:cNvSpPr>
            <p:nvPr/>
          </p:nvSpPr>
          <p:spPr bwMode="auto">
            <a:xfrm>
              <a:off x="0" y="0"/>
              <a:ext cx="449943" cy="449943"/>
            </a:xfrm>
            <a:prstGeom prst="ellipse">
              <a:avLst/>
            </a:prstGeom>
            <a:noFill/>
            <a:ln w="28575">
              <a:solidFill>
                <a:schemeClr val="bg1"/>
              </a:solidFill>
              <a:rou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14" name="矩形 8"/>
          <p:cNvSpPr>
            <a:spLocks noChangeArrowheads="1"/>
          </p:cNvSpPr>
          <p:nvPr/>
        </p:nvSpPr>
        <p:spPr bwMode="auto">
          <a:xfrm>
            <a:off x="1248742" y="408136"/>
            <a:ext cx="295465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基于规则的词性标注</a:t>
            </a:r>
          </a:p>
        </p:txBody>
      </p:sp>
      <p:sp>
        <p:nvSpPr>
          <p:cNvPr id="4" name="TextBox 3"/>
          <p:cNvSpPr txBox="1"/>
          <p:nvPr/>
        </p:nvSpPr>
        <p:spPr>
          <a:xfrm>
            <a:off x="480856" y="5053450"/>
            <a:ext cx="11612872" cy="1667764"/>
          </a:xfrm>
          <a:prstGeom prst="rect">
            <a:avLst/>
          </a:prstGeom>
          <a:noFill/>
        </p:spPr>
        <p:txBody>
          <a:bodyPr wrap="square">
            <a:spAutoFit/>
          </a:bodyPr>
          <a:lstStyle/>
          <a:p>
            <a:pPr>
              <a:lnSpc>
                <a:spcPct val="150000"/>
              </a:lnSpc>
            </a:pPr>
            <a:r>
              <a:rPr lang="zh-CN" altLang="en-US" sz="2400" b="1" i="0" dirty="0">
                <a:effectLst/>
                <a:latin typeface="Times New Roman" panose="02020603050405020304" pitchFamily="18" charset="0"/>
              </a:rPr>
              <a:t>例如：</a:t>
            </a:r>
            <a:r>
              <a:rPr lang="zh-CN" altLang="en-US" sz="2400" b="0" i="0" dirty="0">
                <a:effectLst/>
                <a:latin typeface="KaiTi_GB2312" panose="02010609030101010101" pitchFamily="49" charset="-122"/>
                <a:ea typeface="KaiTi_GB2312" panose="02010609030101010101" pitchFamily="49" charset="-122"/>
              </a:rPr>
              <a:t>补丁规则“</a:t>
            </a:r>
            <a:r>
              <a:rPr lang="en-US" sz="2400" b="0" i="0" dirty="0">
                <a:effectLst/>
                <a:latin typeface="KaiTi_GB2312" panose="02010609030101010101" pitchFamily="49" charset="-122"/>
                <a:ea typeface="KaiTi_GB2312" panose="02010609030101010101" pitchFamily="49" charset="-122"/>
              </a:rPr>
              <a:t>NN VB PREV-TAG TO”</a:t>
            </a:r>
            <a:r>
              <a:rPr lang="zh-CN" altLang="en-US" sz="2400" b="0" i="0" dirty="0">
                <a:effectLst/>
                <a:latin typeface="KaiTi_GB2312" panose="02010609030101010101" pitchFamily="49" charset="-122"/>
                <a:ea typeface="KaiTi_GB2312" panose="02010609030101010101" pitchFamily="49" charset="-122"/>
              </a:rPr>
              <a:t>表示，如果一个单词被标注为了 </a:t>
            </a:r>
            <a:r>
              <a:rPr lang="en-US" sz="2400" b="0" i="0" dirty="0">
                <a:effectLst/>
                <a:latin typeface="KaiTi_GB2312" panose="02010609030101010101" pitchFamily="49" charset="-122"/>
                <a:ea typeface="KaiTi_GB2312" panose="02010609030101010101" pitchFamily="49" charset="-122"/>
              </a:rPr>
              <a:t>NN（</a:t>
            </a:r>
            <a:r>
              <a:rPr lang="zh-CN" altLang="en-US" sz="2400" b="0" i="0" dirty="0">
                <a:effectLst/>
                <a:latin typeface="KaiTi_GB2312" panose="02010609030101010101" pitchFamily="49" charset="-122"/>
                <a:ea typeface="KaiTi_GB2312" panose="02010609030101010101" pitchFamily="49" charset="-122"/>
              </a:rPr>
              <a:t>名词），并且它前面的单词标注为了 </a:t>
            </a:r>
            <a:r>
              <a:rPr lang="en-US" sz="2400" b="0" i="0" dirty="0">
                <a:effectLst/>
                <a:latin typeface="KaiTi_GB2312" panose="02010609030101010101" pitchFamily="49" charset="-122"/>
                <a:ea typeface="KaiTi_GB2312" panose="02010609030101010101" pitchFamily="49" charset="-122"/>
              </a:rPr>
              <a:t>TO（</a:t>
            </a:r>
            <a:r>
              <a:rPr lang="zh-CN" altLang="en-US" sz="2400" b="0" i="0" dirty="0">
                <a:effectLst/>
                <a:latin typeface="KaiTi_GB2312" panose="02010609030101010101" pitchFamily="49" charset="-122"/>
                <a:ea typeface="KaiTi_GB2312" panose="02010609030101010101" pitchFamily="49" charset="-122"/>
              </a:rPr>
              <a:t>不定式“</a:t>
            </a:r>
            <a:r>
              <a:rPr lang="en-US" sz="2400" b="0" i="0" dirty="0">
                <a:effectLst/>
                <a:latin typeface="KaiTi_GB2312" panose="02010609030101010101" pitchFamily="49" charset="-122"/>
                <a:ea typeface="KaiTi_GB2312" panose="02010609030101010101" pitchFamily="49" charset="-122"/>
              </a:rPr>
              <a:t>to”），</a:t>
            </a:r>
            <a:r>
              <a:rPr lang="zh-CN" altLang="en-US" sz="2400" b="0" i="0" dirty="0">
                <a:effectLst/>
                <a:latin typeface="KaiTi_GB2312" panose="02010609030101010101" pitchFamily="49" charset="-122"/>
                <a:ea typeface="KaiTi_GB2312" panose="02010609030101010101" pitchFamily="49" charset="-122"/>
              </a:rPr>
              <a:t>那么将这个单词的词性转换为 </a:t>
            </a:r>
            <a:r>
              <a:rPr lang="en-US" sz="2400" b="0" i="0" dirty="0">
                <a:effectLst/>
                <a:latin typeface="KaiTi_GB2312" panose="02010609030101010101" pitchFamily="49" charset="-122"/>
                <a:ea typeface="KaiTi_GB2312" panose="02010609030101010101" pitchFamily="49" charset="-122"/>
              </a:rPr>
              <a:t>VB（</a:t>
            </a:r>
            <a:r>
              <a:rPr lang="zh-CN" altLang="en-US" sz="2400" b="0" i="0" dirty="0">
                <a:effectLst/>
                <a:latin typeface="KaiTi_GB2312" panose="02010609030101010101" pitchFamily="49" charset="-122"/>
                <a:ea typeface="KaiTi_GB2312" panose="02010609030101010101" pitchFamily="49" charset="-122"/>
              </a:rPr>
              <a:t>动词）。</a:t>
            </a:r>
            <a:endParaRPr lang="en-US" sz="2400" dirty="0">
              <a:latin typeface="KaiTi_GB2312" panose="02010609030101010101" pitchFamily="49" charset="-122"/>
              <a:ea typeface="KaiTi_GB2312" panose="02010609030101010101" pitchFamily="49" charset="-122"/>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65717F2-DE62-A445-9F03-50055757659A}" type="slidenum">
              <a:rPr lang="zh-CN" altLang="en-US" smtClean="0"/>
              <a:t>68</a:t>
            </a:fld>
            <a:endParaRPr lang="zh-CN" altLang="en-US"/>
          </a:p>
        </p:txBody>
      </p:sp>
      <p:sp>
        <p:nvSpPr>
          <p:cNvPr id="13" name="TextBox 12"/>
          <p:cNvSpPr txBox="1"/>
          <p:nvPr/>
        </p:nvSpPr>
        <p:spPr>
          <a:xfrm>
            <a:off x="382586" y="958998"/>
            <a:ext cx="11809413" cy="1485920"/>
          </a:xfrm>
          <a:prstGeom prst="rect">
            <a:avLst/>
          </a:prstGeom>
          <a:noFill/>
        </p:spPr>
        <p:txBody>
          <a:bodyPr wrap="square">
            <a:spAutoFit/>
          </a:bodyPr>
          <a:lstStyle/>
          <a:p>
            <a:pPr algn="just">
              <a:lnSpc>
                <a:spcPct val="130000"/>
              </a:lnSpc>
              <a:spcBef>
                <a:spcPts val="1200"/>
              </a:spcBef>
            </a:pPr>
            <a:r>
              <a:rPr lang="zh-CN" altLang="en-US" sz="2400" b="1" dirty="0">
                <a:effectLst/>
                <a:latin typeface="微软雅黑" panose="020B0503020204020204" pitchFamily="34" charset="-122"/>
                <a:ea typeface="微软雅黑" panose="020B0503020204020204" pitchFamily="34" charset="-122"/>
              </a:rPr>
              <a:t>隐马尔可夫模型</a:t>
            </a:r>
            <a:r>
              <a:rPr lang="zh-CN" altLang="en-US" sz="2400" dirty="0">
                <a:effectLst/>
                <a:latin typeface="微软雅黑" panose="020B0503020204020204" pitchFamily="34" charset="-122"/>
                <a:ea typeface="微软雅黑" panose="020B0503020204020204" pitchFamily="34" charset="-122"/>
              </a:rPr>
              <a:t>（</a:t>
            </a:r>
            <a:r>
              <a:rPr lang="en-US" altLang="zh-CN" sz="2400" dirty="0">
                <a:effectLst/>
                <a:latin typeface="微软雅黑" panose="020B0503020204020204" pitchFamily="34" charset="-122"/>
                <a:ea typeface="微软雅黑" panose="020B0503020204020204" pitchFamily="34" charset="-122"/>
              </a:rPr>
              <a:t>Hidden Markov Model</a:t>
            </a:r>
            <a:r>
              <a:rPr lang="zh-CN" altLang="en-US" sz="2400" dirty="0">
                <a:effectLst/>
                <a:latin typeface="微软雅黑" panose="020B0503020204020204" pitchFamily="34" charset="-122"/>
                <a:ea typeface="微软雅黑" panose="020B0503020204020204" pitchFamily="34" charset="-122"/>
              </a:rPr>
              <a:t>，</a:t>
            </a:r>
            <a:r>
              <a:rPr lang="en-US" altLang="zh-CN" sz="2400" dirty="0">
                <a:effectLst/>
                <a:latin typeface="微软雅黑" panose="020B0503020204020204" pitchFamily="34" charset="-122"/>
                <a:ea typeface="微软雅黑" panose="020B0503020204020204" pitchFamily="34" charset="-122"/>
              </a:rPr>
              <a:t>HMM</a:t>
            </a:r>
            <a:r>
              <a:rPr lang="zh-CN" altLang="en-US" sz="2400" dirty="0">
                <a:effectLst/>
                <a:latin typeface="微软雅黑" panose="020B0503020204020204" pitchFamily="34" charset="-122"/>
                <a:ea typeface="微软雅黑" panose="020B0503020204020204" pitchFamily="34" charset="-122"/>
              </a:rPr>
              <a:t>）又称隐马尔科夫模型，是马尔可夫过程扩充而来的一种随机过程。</a:t>
            </a:r>
            <a:r>
              <a:rPr lang="zh-CN" altLang="en-US" sz="2400" dirty="0">
                <a:latin typeface="微软雅黑" panose="020B0503020204020204" pitchFamily="34" charset="-122"/>
                <a:ea typeface="微软雅黑" panose="020B0503020204020204" pitchFamily="34" charset="-122"/>
              </a:rPr>
              <a:t>在自然语言处理众多序列标注任务中也得到了广泛应用并取得了非常好的效果。</a:t>
            </a:r>
            <a:endParaRPr lang="en-US" altLang="zh-CN" sz="2400" dirty="0">
              <a:latin typeface="微软雅黑" panose="020B0503020204020204" pitchFamily="34" charset="-122"/>
              <a:ea typeface="微软雅黑" panose="020B0503020204020204" pitchFamily="34" charset="-122"/>
            </a:endParaRPr>
          </a:p>
        </p:txBody>
      </p:sp>
      <p:sp>
        <p:nvSpPr>
          <p:cNvPr id="6" name="平行四边形 6"/>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2.4.2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grpSp>
        <p:nvGrpSpPr>
          <p:cNvPr id="10" name="组合 11"/>
          <p:cNvGrpSpPr/>
          <p:nvPr/>
        </p:nvGrpSpPr>
        <p:grpSpPr bwMode="auto">
          <a:xfrm>
            <a:off x="11480800" y="479425"/>
            <a:ext cx="333375" cy="333375"/>
            <a:chOff x="0" y="0"/>
            <a:chExt cx="449943" cy="449943"/>
          </a:xfrm>
        </p:grpSpPr>
        <p:sp>
          <p:nvSpPr>
            <p:cNvPr id="11" name="椭圆 9"/>
            <p:cNvSpPr>
              <a:spLocks noChangeArrowheads="1"/>
            </p:cNvSpPr>
            <p:nvPr/>
          </p:nvSpPr>
          <p:spPr bwMode="auto">
            <a:xfrm>
              <a:off x="0" y="0"/>
              <a:ext cx="449943" cy="449943"/>
            </a:xfrm>
            <a:prstGeom prst="ellipse">
              <a:avLst/>
            </a:prstGeom>
            <a:noFill/>
            <a:ln w="28575">
              <a:solidFill>
                <a:schemeClr val="bg1"/>
              </a:solidFill>
              <a:rou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14" name="矩形 8"/>
          <p:cNvSpPr>
            <a:spLocks noChangeArrowheads="1"/>
          </p:cNvSpPr>
          <p:nvPr/>
        </p:nvSpPr>
        <p:spPr bwMode="auto">
          <a:xfrm>
            <a:off x="1248742" y="408136"/>
            <a:ext cx="44935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基于隐马尔可夫模型的词性标注</a:t>
            </a:r>
          </a:p>
        </p:txBody>
      </p:sp>
      <p:pic>
        <p:nvPicPr>
          <p:cNvPr id="3" name="Picture 2"/>
          <p:cNvPicPr>
            <a:picLocks noChangeAspect="1"/>
          </p:cNvPicPr>
          <p:nvPr/>
        </p:nvPicPr>
        <p:blipFill>
          <a:blip r:embed="rId3"/>
          <a:stretch>
            <a:fillRect/>
          </a:stretch>
        </p:blipFill>
        <p:spPr>
          <a:xfrm>
            <a:off x="693468" y="3078882"/>
            <a:ext cx="10097623" cy="3628674"/>
          </a:xfrm>
          <a:prstGeom prst="rect">
            <a:avLst/>
          </a:prstGeom>
        </p:spPr>
      </p:pic>
      <p:sp>
        <p:nvSpPr>
          <p:cNvPr id="9" name="TextBox 8"/>
          <p:cNvSpPr txBox="1"/>
          <p:nvPr/>
        </p:nvSpPr>
        <p:spPr>
          <a:xfrm>
            <a:off x="382586" y="2531067"/>
            <a:ext cx="6141720" cy="461665"/>
          </a:xfrm>
          <a:prstGeom prst="rect">
            <a:avLst/>
          </a:prstGeom>
          <a:noFill/>
        </p:spPr>
        <p:txBody>
          <a:bodyPr wrap="square">
            <a:spAutoFit/>
          </a:bodyPr>
          <a:lstStyle/>
          <a:p>
            <a:r>
              <a:rPr lang="zh-CN" altLang="en-US" sz="2400" dirty="0">
                <a:latin typeface="微软雅黑" panose="020B0503020204020204" pitchFamily="34" charset="-122"/>
                <a:ea typeface="微软雅黑" panose="020B0503020204020204" pitchFamily="34" charset="-122"/>
              </a:rPr>
              <a:t>隐马尔可夫模型可用如下 </a:t>
            </a:r>
            <a:r>
              <a:rPr lang="en-US" altLang="zh-CN" sz="2400" dirty="0">
                <a:latin typeface="微软雅黑" panose="020B0503020204020204" pitchFamily="34" charset="-122"/>
                <a:ea typeface="微软雅黑" panose="020B0503020204020204" pitchFamily="34" charset="-122"/>
              </a:rPr>
              <a:t>5 </a:t>
            </a:r>
            <a:r>
              <a:rPr lang="zh-CN" altLang="en-US" sz="2400" dirty="0">
                <a:latin typeface="微软雅黑" panose="020B0503020204020204" pitchFamily="34" charset="-122"/>
                <a:ea typeface="微软雅黑" panose="020B0503020204020204" pitchFamily="34" charset="-122"/>
              </a:rPr>
              <a:t>个参数定义：</a:t>
            </a:r>
            <a:endParaRPr lang="en-US" sz="2400" dirty="0"/>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65717F2-DE62-A445-9F03-50055757659A}" type="slidenum">
              <a:rPr lang="zh-CN" altLang="en-US" smtClean="0"/>
              <a:t>69</a:t>
            </a:fld>
            <a:endParaRPr lang="zh-CN" altLang="en-US"/>
          </a:p>
        </p:txBody>
      </p:sp>
      <p:sp>
        <p:nvSpPr>
          <p:cNvPr id="6" name="平行四边形 6"/>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2.4.2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grpSp>
        <p:nvGrpSpPr>
          <p:cNvPr id="10" name="组合 11"/>
          <p:cNvGrpSpPr/>
          <p:nvPr/>
        </p:nvGrpSpPr>
        <p:grpSpPr bwMode="auto">
          <a:xfrm>
            <a:off x="11480800" y="479425"/>
            <a:ext cx="333375" cy="333375"/>
            <a:chOff x="0" y="0"/>
            <a:chExt cx="449943" cy="449943"/>
          </a:xfrm>
        </p:grpSpPr>
        <p:sp>
          <p:nvSpPr>
            <p:cNvPr id="11" name="椭圆 9"/>
            <p:cNvSpPr>
              <a:spLocks noChangeArrowheads="1"/>
            </p:cNvSpPr>
            <p:nvPr/>
          </p:nvSpPr>
          <p:spPr bwMode="auto">
            <a:xfrm>
              <a:off x="0" y="0"/>
              <a:ext cx="449943" cy="449943"/>
            </a:xfrm>
            <a:prstGeom prst="ellipse">
              <a:avLst/>
            </a:prstGeom>
            <a:noFill/>
            <a:ln w="28575">
              <a:solidFill>
                <a:schemeClr val="bg1"/>
              </a:solidFill>
              <a:rou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14" name="矩形 8"/>
          <p:cNvSpPr>
            <a:spLocks noChangeArrowheads="1"/>
          </p:cNvSpPr>
          <p:nvPr/>
        </p:nvSpPr>
        <p:spPr bwMode="auto">
          <a:xfrm>
            <a:off x="1248742" y="408136"/>
            <a:ext cx="44935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基于隐马尔可夫模型的词性标注</a:t>
            </a:r>
          </a:p>
        </p:txBody>
      </p:sp>
      <p:pic>
        <p:nvPicPr>
          <p:cNvPr id="4" name="Picture 3"/>
          <p:cNvPicPr>
            <a:picLocks noChangeAspect="1"/>
          </p:cNvPicPr>
          <p:nvPr/>
        </p:nvPicPr>
        <p:blipFill>
          <a:blip r:embed="rId3"/>
          <a:stretch>
            <a:fillRect/>
          </a:stretch>
        </p:blipFill>
        <p:spPr>
          <a:xfrm>
            <a:off x="485056" y="1390170"/>
            <a:ext cx="11275143" cy="3837149"/>
          </a:xfrm>
          <a:prstGeom prst="rect">
            <a:avLst/>
          </a:prstGeom>
        </p:spPr>
      </p:pic>
      <p:sp>
        <p:nvSpPr>
          <p:cNvPr id="15" name="TextBox 14"/>
          <p:cNvSpPr txBox="1"/>
          <p:nvPr/>
        </p:nvSpPr>
        <p:spPr>
          <a:xfrm>
            <a:off x="485056" y="5707346"/>
            <a:ext cx="10500352" cy="369332"/>
          </a:xfrm>
          <a:prstGeom prst="rect">
            <a:avLst/>
          </a:prstGeom>
          <a:noFill/>
        </p:spPr>
        <p:txBody>
          <a:bodyPr wrap="square">
            <a:spAutoFit/>
          </a:bodyPr>
          <a:lstStyle/>
          <a:p>
            <a:r>
              <a:rPr lang="zh-CN" altLang="en-US" b="0" i="0" dirty="0">
                <a:effectLst/>
                <a:latin typeface="微软雅黑" panose="020B0503020204020204" pitchFamily="34" charset="-122"/>
                <a:ea typeface="微软雅黑" panose="020B0503020204020204" pitchFamily="34" charset="-122"/>
              </a:rPr>
              <a:t>关于问题 </a:t>
            </a:r>
            <a:r>
              <a:rPr lang="en-US" altLang="zh-CN" b="0" i="0" dirty="0">
                <a:effectLst/>
                <a:latin typeface="微软雅黑" panose="020B0503020204020204" pitchFamily="34" charset="-122"/>
                <a:ea typeface="微软雅黑" panose="020B0503020204020204" pitchFamily="34" charset="-122"/>
              </a:rPr>
              <a:t>1</a:t>
            </a:r>
            <a:r>
              <a:rPr lang="zh-CN" altLang="en-US" b="0" i="0" dirty="0">
                <a:effectLst/>
                <a:latin typeface="微软雅黑" panose="020B0503020204020204" pitchFamily="34" charset="-122"/>
                <a:ea typeface="微软雅黑" panose="020B0503020204020204" pitchFamily="34" charset="-122"/>
              </a:rPr>
              <a:t>，问题 </a:t>
            </a:r>
            <a:r>
              <a:rPr lang="en-US" altLang="zh-CN" b="0" i="0" dirty="0">
                <a:effectLst/>
                <a:latin typeface="微软雅黑" panose="020B0503020204020204" pitchFamily="34" charset="-122"/>
                <a:ea typeface="微软雅黑" panose="020B0503020204020204" pitchFamily="34" charset="-122"/>
              </a:rPr>
              <a:t>2 </a:t>
            </a:r>
            <a:r>
              <a:rPr lang="zh-CN" altLang="en-US" b="0" i="0" dirty="0">
                <a:effectLst/>
                <a:latin typeface="微软雅黑" panose="020B0503020204020204" pitchFamily="34" charset="-122"/>
                <a:ea typeface="微软雅黑" panose="020B0503020204020204" pitchFamily="34" charset="-122"/>
              </a:rPr>
              <a:t>以及问题 </a:t>
            </a:r>
            <a:r>
              <a:rPr lang="en-US" altLang="zh-CN" b="0" i="0" dirty="0">
                <a:effectLst/>
                <a:latin typeface="微软雅黑" panose="020B0503020204020204" pitchFamily="34" charset="-122"/>
                <a:ea typeface="微软雅黑" panose="020B0503020204020204" pitchFamily="34" charset="-122"/>
              </a:rPr>
              <a:t>3 </a:t>
            </a:r>
            <a:r>
              <a:rPr lang="zh-CN" altLang="en-US" b="0" i="0" dirty="0">
                <a:effectLst/>
                <a:latin typeface="微软雅黑" panose="020B0503020204020204" pitchFamily="34" charset="-122"/>
                <a:ea typeface="微软雅黑" panose="020B0503020204020204" pitchFamily="34" charset="-122"/>
              </a:rPr>
              <a:t>的求解方法可以参阅李航博士</a:t>
            </a:r>
            <a:r>
              <a:rPr lang="en-US" altLang="zh-CN" b="0" i="0" dirty="0">
                <a:effectLst/>
                <a:latin typeface="微软雅黑" panose="020B0503020204020204" pitchFamily="34" charset="-122"/>
                <a:ea typeface="微软雅黑" panose="020B0503020204020204" pitchFamily="34" charset="-122"/>
              </a:rPr>
              <a:t>《</a:t>
            </a:r>
            <a:r>
              <a:rPr lang="zh-CN" altLang="en-US" b="0" i="0" dirty="0">
                <a:effectLst/>
                <a:latin typeface="微软雅黑" panose="020B0503020204020204" pitchFamily="34" charset="-122"/>
                <a:ea typeface="微软雅黑" panose="020B0503020204020204" pitchFamily="34" charset="-122"/>
              </a:rPr>
              <a:t>统计学习方法（第二版）</a:t>
            </a:r>
            <a:r>
              <a:rPr lang="en-US" altLang="zh-CN" b="0" i="0" dirty="0">
                <a:effectLst/>
                <a:latin typeface="微软雅黑" panose="020B0503020204020204" pitchFamily="34" charset="-122"/>
                <a:ea typeface="微软雅黑" panose="020B0503020204020204" pitchFamily="34" charset="-122"/>
              </a:rPr>
              <a:t>》</a:t>
            </a:r>
            <a:r>
              <a:rPr lang="zh-CN" altLang="en-US" b="0" i="0" dirty="0">
                <a:effectLst/>
                <a:latin typeface="微软雅黑" panose="020B0503020204020204" pitchFamily="34" charset="-122"/>
                <a:ea typeface="微软雅黑" panose="020B0503020204020204" pitchFamily="34" charset="-122"/>
              </a:rPr>
              <a:t>第 </a:t>
            </a:r>
            <a:r>
              <a:rPr lang="en-US" altLang="zh-CN" b="0" i="0" dirty="0">
                <a:effectLst/>
                <a:latin typeface="微软雅黑" panose="020B0503020204020204" pitchFamily="34" charset="-122"/>
                <a:ea typeface="微软雅黑" panose="020B0503020204020204" pitchFamily="34" charset="-122"/>
              </a:rPr>
              <a:t>10 </a:t>
            </a:r>
            <a:r>
              <a:rPr lang="zh-CN" altLang="en-US" b="0" i="0" dirty="0">
                <a:effectLst/>
                <a:latin typeface="微软雅黑" panose="020B0503020204020204" pitchFamily="34" charset="-122"/>
                <a:ea typeface="微软雅黑" panose="020B0503020204020204" pitchFamily="34" charset="-122"/>
              </a:rPr>
              <a:t>章</a:t>
            </a:r>
            <a:endParaRPr lang="en-US" dirty="0">
              <a:latin typeface="微软雅黑" panose="020B0503020204020204" pitchFamily="34" charset="-122"/>
              <a:ea typeface="微软雅黑" panose="020B0503020204020204" pitchFamily="34" charset="-122"/>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2.1.1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p:cNvSpPr>
            <a:spLocks noChangeArrowheads="1"/>
          </p:cNvSpPr>
          <p:nvPr/>
        </p:nvSpPr>
        <p:spPr bwMode="auto">
          <a:xfrm>
            <a:off x="1199406" y="406400"/>
            <a:ext cx="172354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词的形态学</a:t>
            </a:r>
          </a:p>
        </p:txBody>
      </p:sp>
      <p:grpSp>
        <p:nvGrpSpPr>
          <p:cNvPr id="18438" name="组合 11"/>
          <p:cNvGrpSpPr/>
          <p:nvPr/>
        </p:nvGrpSpPr>
        <p:grpSpPr bwMode="auto">
          <a:xfrm>
            <a:off x="11480800" y="479425"/>
            <a:ext cx="333375" cy="333375"/>
            <a:chOff x="0" y="0"/>
            <a:chExt cx="449943" cy="449943"/>
          </a:xfrm>
        </p:grpSpPr>
        <p:sp>
          <p:nvSpPr>
            <p:cNvPr id="18463" name="椭圆 9"/>
            <p:cNvSpPr>
              <a:spLocks noChangeArrowheads="1"/>
            </p:cNvSpPr>
            <p:nvPr/>
          </p:nvSpPr>
          <p:spPr bwMode="auto">
            <a:xfrm>
              <a:off x="0" y="0"/>
              <a:ext cx="449943" cy="449943"/>
            </a:xfrm>
            <a:prstGeom prst="ellipse">
              <a:avLst/>
            </a:prstGeom>
            <a:noFill/>
            <a:ln w="28575">
              <a:solidFill>
                <a:schemeClr val="bg1"/>
              </a:solidFill>
              <a:rou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p:cNvSpPr>
            <a:spLocks noGrp="1"/>
          </p:cNvSpPr>
          <p:nvPr>
            <p:ph type="sldNum" sz="quarter" idx="12"/>
          </p:nvPr>
        </p:nvSpPr>
        <p:spPr/>
        <p:txBody>
          <a:bodyPr/>
          <a:lstStyle/>
          <a:p>
            <a:fld id="{465717F2-DE62-A445-9F03-50055757659A}" type="slidenum">
              <a:rPr lang="zh-CN" altLang="en-US" smtClean="0"/>
              <a:t>7</a:t>
            </a:fld>
            <a:endParaRPr lang="zh-CN" altLang="en-US"/>
          </a:p>
        </p:txBody>
      </p:sp>
      <p:sp>
        <p:nvSpPr>
          <p:cNvPr id="13" name="TextBox 12"/>
          <p:cNvSpPr txBox="1"/>
          <p:nvPr/>
        </p:nvSpPr>
        <p:spPr>
          <a:xfrm>
            <a:off x="359645" y="1131355"/>
            <a:ext cx="11472709" cy="3712683"/>
          </a:xfrm>
          <a:prstGeom prst="rect">
            <a:avLst/>
          </a:prstGeom>
          <a:noFill/>
        </p:spPr>
        <p:txBody>
          <a:bodyPr wrap="square">
            <a:spAutoFit/>
          </a:bodyPr>
          <a:lstStyle/>
          <a:p>
            <a:pPr>
              <a:lnSpc>
                <a:spcPct val="125000"/>
              </a:lnSpc>
              <a:spcBef>
                <a:spcPts val="1200"/>
              </a:spcBef>
            </a:pPr>
            <a:r>
              <a:rPr lang="zh-CN" altLang="en-US" sz="2800" dirty="0">
                <a:latin typeface="微软雅黑" panose="020B0503020204020204" pitchFamily="34" charset="-122"/>
                <a:ea typeface="微软雅黑" panose="020B0503020204020204" pitchFamily="34" charset="-122"/>
              </a:rPr>
              <a:t>例如：</a:t>
            </a:r>
            <a:endParaRPr lang="en-US" altLang="zh-CN" sz="2800" dirty="0">
              <a:latin typeface="微软雅黑" panose="020B0503020204020204" pitchFamily="34" charset="-122"/>
              <a:ea typeface="微软雅黑" panose="020B0503020204020204" pitchFamily="34" charset="-122"/>
            </a:endParaRPr>
          </a:p>
          <a:p>
            <a:pPr>
              <a:lnSpc>
                <a:spcPct val="125000"/>
              </a:lnSpc>
              <a:spcBef>
                <a:spcPts val="1200"/>
              </a:spcBef>
            </a:pPr>
            <a:r>
              <a:rPr lang="en-US" altLang="zh-CN" sz="2800" dirty="0">
                <a:latin typeface="微软雅黑" panose="020B0503020204020204" pitchFamily="34" charset="-122"/>
                <a:ea typeface="微软雅黑" panose="020B0503020204020204" pitchFamily="34" charset="-122"/>
              </a:rPr>
              <a:t>	</a:t>
            </a:r>
            <a:r>
              <a:rPr lang="zh-CN" altLang="en-US" sz="2000" dirty="0">
                <a:latin typeface="KaiTi_GB2312" panose="02010609030101010101" pitchFamily="49" charset="-122"/>
                <a:ea typeface="KaiTi_GB2312" panose="02010609030101010101" pitchFamily="49" charset="-122"/>
              </a:rPr>
              <a:t>英语单词 </a:t>
            </a:r>
            <a:r>
              <a:rPr lang="en-US" sz="2000" dirty="0">
                <a:latin typeface="KaiTi_GB2312" panose="02010609030101010101" pitchFamily="49" charset="-122"/>
                <a:ea typeface="KaiTi_GB2312" panose="02010609030101010101" pitchFamily="49" charset="-122"/>
              </a:rPr>
              <a:t>unhappy </a:t>
            </a:r>
            <a:r>
              <a:rPr lang="zh-CN" altLang="en-US" sz="2000" dirty="0">
                <a:latin typeface="KaiTi_GB2312" panose="02010609030101010101" pitchFamily="49" charset="-122"/>
                <a:ea typeface="KaiTi_GB2312" panose="02010609030101010101" pitchFamily="49" charset="-122"/>
              </a:rPr>
              <a:t>中，</a:t>
            </a:r>
            <a:r>
              <a:rPr lang="en-US" sz="2000" dirty="0">
                <a:latin typeface="KaiTi_GB2312" panose="02010609030101010101" pitchFamily="49" charset="-122"/>
                <a:ea typeface="KaiTi_GB2312" panose="02010609030101010101" pitchFamily="49" charset="-122"/>
              </a:rPr>
              <a:t>happy </a:t>
            </a:r>
            <a:r>
              <a:rPr lang="zh-CN" altLang="en-US" sz="2000" dirty="0">
                <a:latin typeface="KaiTi_GB2312" panose="02010609030101010101" pitchFamily="49" charset="-122"/>
                <a:ea typeface="KaiTi_GB2312" panose="02010609030101010101" pitchFamily="49" charset="-122"/>
              </a:rPr>
              <a:t>为原形，</a:t>
            </a:r>
            <a:r>
              <a:rPr lang="en-US" altLang="zh-CN" sz="2000" dirty="0">
                <a:latin typeface="KaiTi_GB2312" panose="02010609030101010101" pitchFamily="49" charset="-122"/>
                <a:ea typeface="KaiTi_GB2312" panose="02010609030101010101" pitchFamily="49" charset="-122"/>
              </a:rPr>
              <a:t>-</a:t>
            </a:r>
            <a:r>
              <a:rPr lang="en-US" sz="2000" dirty="0">
                <a:latin typeface="KaiTi_GB2312" panose="02010609030101010101" pitchFamily="49" charset="-122"/>
                <a:ea typeface="KaiTi_GB2312" panose="02010609030101010101" pitchFamily="49" charset="-122"/>
              </a:rPr>
              <a:t>un </a:t>
            </a:r>
            <a:r>
              <a:rPr lang="zh-CN" altLang="en-US" sz="2000" dirty="0">
                <a:latin typeface="KaiTi_GB2312" panose="02010609030101010101" pitchFamily="49" charset="-122"/>
                <a:ea typeface="KaiTi_GB2312" panose="02010609030101010101" pitchFamily="49" charset="-122"/>
              </a:rPr>
              <a:t>为前缀</a:t>
            </a:r>
            <a:endParaRPr lang="en-US" altLang="zh-CN" sz="2000" dirty="0">
              <a:latin typeface="KaiTi_GB2312" panose="02010609030101010101" pitchFamily="49" charset="-122"/>
              <a:ea typeface="KaiTi_GB2312" panose="02010609030101010101" pitchFamily="49" charset="-122"/>
            </a:endParaRPr>
          </a:p>
          <a:p>
            <a:pPr>
              <a:lnSpc>
                <a:spcPct val="125000"/>
              </a:lnSpc>
              <a:spcBef>
                <a:spcPts val="1200"/>
              </a:spcBef>
            </a:pPr>
            <a:r>
              <a:rPr lang="en-US" altLang="zh-CN" sz="2000" dirty="0">
                <a:latin typeface="KaiTi_GB2312" panose="02010609030101010101" pitchFamily="49" charset="-122"/>
                <a:ea typeface="KaiTi_GB2312" panose="02010609030101010101" pitchFamily="49" charset="-122"/>
              </a:rPr>
              <a:t>	</a:t>
            </a:r>
            <a:r>
              <a:rPr lang="zh-CN" altLang="en-US" sz="2000" dirty="0">
                <a:latin typeface="KaiTi_GB2312" panose="02010609030101010101" pitchFamily="49" charset="-122"/>
                <a:ea typeface="KaiTi_GB2312" panose="02010609030101010101" pitchFamily="49" charset="-122"/>
              </a:rPr>
              <a:t>邦托克语单词 </a:t>
            </a:r>
            <a:r>
              <a:rPr lang="en-US" sz="2000" dirty="0" err="1">
                <a:latin typeface="KaiTi_GB2312" panose="02010609030101010101" pitchFamily="49" charset="-122"/>
                <a:ea typeface="KaiTi_GB2312" panose="02010609030101010101" pitchFamily="49" charset="-122"/>
              </a:rPr>
              <a:t>fumikas</a:t>
            </a:r>
            <a:r>
              <a:rPr lang="en-US" sz="2000" dirty="0">
                <a:latin typeface="KaiTi_GB2312" panose="02010609030101010101" pitchFamily="49" charset="-122"/>
                <a:ea typeface="KaiTi_GB2312" panose="02010609030101010101" pitchFamily="49" charset="-122"/>
              </a:rPr>
              <a:t>（</a:t>
            </a:r>
            <a:r>
              <a:rPr lang="zh-CN" altLang="en-US" sz="2000" dirty="0">
                <a:latin typeface="KaiTi_GB2312" panose="02010609030101010101" pitchFamily="49" charset="-122"/>
                <a:ea typeface="KaiTi_GB2312" panose="02010609030101010101" pitchFamily="49" charset="-122"/>
              </a:rPr>
              <a:t>是强壮的）中，</a:t>
            </a:r>
            <a:r>
              <a:rPr lang="en-US" sz="2000" dirty="0">
                <a:latin typeface="KaiTi_GB2312" panose="02010609030101010101" pitchFamily="49" charset="-122"/>
                <a:ea typeface="KaiTi_GB2312" panose="02010609030101010101" pitchFamily="49" charset="-122"/>
              </a:rPr>
              <a:t>fikas（</a:t>
            </a:r>
            <a:r>
              <a:rPr lang="zh-CN" altLang="en-US" sz="2000" dirty="0">
                <a:latin typeface="KaiTi_GB2312" panose="02010609030101010101" pitchFamily="49" charset="-122"/>
                <a:ea typeface="KaiTi_GB2312" panose="02010609030101010101" pitchFamily="49" charset="-122"/>
              </a:rPr>
              <a:t>强壮）为原形，</a:t>
            </a:r>
            <a:r>
              <a:rPr lang="en-US" altLang="zh-CN" sz="2000" dirty="0">
                <a:latin typeface="KaiTi_GB2312" panose="02010609030101010101" pitchFamily="49" charset="-122"/>
                <a:ea typeface="KaiTi_GB2312" panose="02010609030101010101" pitchFamily="49" charset="-122"/>
              </a:rPr>
              <a:t>-</a:t>
            </a:r>
            <a:r>
              <a:rPr lang="en-US" sz="2000" dirty="0">
                <a:latin typeface="KaiTi_GB2312" panose="02010609030101010101" pitchFamily="49" charset="-122"/>
                <a:ea typeface="KaiTi_GB2312" panose="02010609030101010101" pitchFamily="49" charset="-122"/>
              </a:rPr>
              <a:t>um-</a:t>
            </a:r>
            <a:r>
              <a:rPr lang="zh-CN" altLang="en-US" sz="2000" dirty="0">
                <a:latin typeface="KaiTi_GB2312" panose="02010609030101010101" pitchFamily="49" charset="-122"/>
                <a:ea typeface="KaiTi_GB2312" panose="02010609030101010101" pitchFamily="49" charset="-122"/>
              </a:rPr>
              <a:t>为中缀</a:t>
            </a:r>
            <a:endParaRPr lang="en-US" altLang="zh-CN" sz="2000" dirty="0">
              <a:latin typeface="KaiTi_GB2312" panose="02010609030101010101" pitchFamily="49" charset="-122"/>
              <a:ea typeface="KaiTi_GB2312" panose="02010609030101010101" pitchFamily="49" charset="-122"/>
            </a:endParaRPr>
          </a:p>
          <a:p>
            <a:pPr>
              <a:lnSpc>
                <a:spcPct val="125000"/>
              </a:lnSpc>
              <a:spcBef>
                <a:spcPts val="1200"/>
              </a:spcBef>
            </a:pPr>
            <a:r>
              <a:rPr lang="en-US" altLang="zh-CN" sz="2000" dirty="0">
                <a:latin typeface="KaiTi_GB2312" panose="02010609030101010101" pitchFamily="49" charset="-122"/>
                <a:ea typeface="KaiTi_GB2312" panose="02010609030101010101" pitchFamily="49" charset="-122"/>
              </a:rPr>
              <a:t>	</a:t>
            </a:r>
            <a:r>
              <a:rPr lang="zh-CN" altLang="en-US" sz="2000" dirty="0">
                <a:latin typeface="KaiTi_GB2312" panose="02010609030101010101" pitchFamily="49" charset="-122"/>
                <a:ea typeface="KaiTi_GB2312" panose="02010609030101010101" pitchFamily="49" charset="-122"/>
              </a:rPr>
              <a:t>俄语单词 </a:t>
            </a:r>
            <a:r>
              <a:rPr lang="en-US" altLang="zh-CN" sz="2000" dirty="0" err="1">
                <a:latin typeface="KaiTi_GB2312" panose="02010609030101010101" pitchFamily="49" charset="-122"/>
                <a:ea typeface="KaiTi_GB2312" panose="02010609030101010101" pitchFamily="49" charset="-122"/>
              </a:rPr>
              <a:t>barabanshchik</a:t>
            </a:r>
            <a:r>
              <a:rPr lang="zh-CN" altLang="en-US" sz="2000" dirty="0">
                <a:latin typeface="KaiTi_GB2312" panose="02010609030101010101" pitchFamily="49" charset="-122"/>
                <a:ea typeface="KaiTi_GB2312" panose="02010609030101010101" pitchFamily="49" charset="-122"/>
              </a:rPr>
              <a:t>（鼓手）中，</a:t>
            </a:r>
            <a:r>
              <a:rPr lang="en-US" altLang="zh-CN" sz="2000" dirty="0" err="1">
                <a:latin typeface="KaiTi_GB2312" panose="02010609030101010101" pitchFamily="49" charset="-122"/>
                <a:ea typeface="KaiTi_GB2312" panose="02010609030101010101" pitchFamily="49" charset="-122"/>
              </a:rPr>
              <a:t>baraban</a:t>
            </a:r>
            <a:r>
              <a:rPr lang="zh-CN" altLang="en-US" sz="2000" dirty="0">
                <a:latin typeface="KaiTi_GB2312" panose="02010609030101010101" pitchFamily="49" charset="-122"/>
                <a:ea typeface="KaiTi_GB2312" panose="02010609030101010101" pitchFamily="49" charset="-122"/>
              </a:rPr>
              <a:t>（鼓）为原形，</a:t>
            </a:r>
            <a:r>
              <a:rPr lang="en-US" altLang="zh-CN" sz="2000" dirty="0">
                <a:latin typeface="KaiTi_GB2312" panose="02010609030101010101" pitchFamily="49" charset="-122"/>
                <a:ea typeface="KaiTi_GB2312" panose="02010609030101010101" pitchFamily="49" charset="-122"/>
              </a:rPr>
              <a:t>-</a:t>
            </a:r>
            <a:r>
              <a:rPr lang="en-US" altLang="zh-CN" sz="2000" dirty="0" err="1">
                <a:latin typeface="KaiTi_GB2312" panose="02010609030101010101" pitchFamily="49" charset="-122"/>
                <a:ea typeface="KaiTi_GB2312" panose="02010609030101010101" pitchFamily="49" charset="-122"/>
              </a:rPr>
              <a:t>shchik</a:t>
            </a:r>
            <a:r>
              <a:rPr lang="zh-CN" altLang="en-US" sz="2000" dirty="0">
                <a:latin typeface="KaiTi_GB2312" panose="02010609030101010101" pitchFamily="49" charset="-122"/>
                <a:ea typeface="KaiTi_GB2312" panose="02010609030101010101" pitchFamily="49" charset="-122"/>
              </a:rPr>
              <a:t>为后缀 </a:t>
            </a:r>
          </a:p>
          <a:p>
            <a:pPr algn="l"/>
            <a:br>
              <a:rPr lang="zh-CN" altLang="en-US" sz="2400" b="0" i="0" dirty="0">
                <a:solidFill>
                  <a:srgbClr val="5D6879"/>
                </a:solidFill>
                <a:effectLst/>
                <a:latin typeface="KaiTi_GB2312" panose="02010609030101010101" pitchFamily="49" charset="-122"/>
                <a:ea typeface="KaiTi_GB2312" panose="02010609030101010101" pitchFamily="49" charset="-122"/>
              </a:rPr>
            </a:br>
            <a:endParaRPr lang="zh-CN" altLang="en-US" sz="2400" b="0" i="0" dirty="0">
              <a:solidFill>
                <a:srgbClr val="5D6879"/>
              </a:solidFill>
              <a:effectLst/>
              <a:latin typeface="KaiTi_GB2312" panose="02010609030101010101" pitchFamily="49" charset="-122"/>
              <a:ea typeface="KaiTi_GB2312" panose="02010609030101010101" pitchFamily="49" charset="-122"/>
            </a:endParaRPr>
          </a:p>
          <a:p>
            <a:pPr algn="just">
              <a:lnSpc>
                <a:spcPct val="125000"/>
              </a:lnSpc>
              <a:spcBef>
                <a:spcPts val="1200"/>
              </a:spcBef>
            </a:pPr>
            <a:endParaRPr lang="en-US" altLang="zh-CN" sz="2400" dirty="0">
              <a:latin typeface="微软雅黑" panose="020B0503020204020204" pitchFamily="34" charset="-122"/>
              <a:ea typeface="微软雅黑" panose="020B0503020204020204" pitchFamily="34" charset="-122"/>
            </a:endParaRPr>
          </a:p>
        </p:txBody>
      </p:sp>
      <p:sp>
        <p:nvSpPr>
          <p:cNvPr id="4" name="TextBox 3"/>
          <p:cNvSpPr txBox="1"/>
          <p:nvPr/>
        </p:nvSpPr>
        <p:spPr>
          <a:xfrm>
            <a:off x="579128" y="4067729"/>
            <a:ext cx="11235047" cy="2351413"/>
          </a:xfrm>
          <a:prstGeom prst="rect">
            <a:avLst/>
          </a:prstGeom>
          <a:noFill/>
        </p:spPr>
        <p:txBody>
          <a:bodyPr wrap="square">
            <a:spAutoFit/>
          </a:bodyPr>
          <a:lstStyle/>
          <a:p>
            <a:pPr>
              <a:lnSpc>
                <a:spcPct val="125000"/>
              </a:lnSpc>
              <a:spcBef>
                <a:spcPts val="1200"/>
              </a:spcBef>
            </a:pPr>
            <a:r>
              <a:rPr lang="zh-CN" altLang="en-US" sz="2800" dirty="0">
                <a:latin typeface="微软雅黑" panose="020B0503020204020204" pitchFamily="34" charset="-122"/>
                <a:ea typeface="微软雅黑" panose="020B0503020204020204" pitchFamily="34" charset="-122"/>
              </a:rPr>
              <a:t>有些语言的单词通常只包含一个或者两个语素，但是有一些语言的单词则包含多达十个以上的语素。</a:t>
            </a:r>
            <a:endParaRPr lang="en-US" altLang="zh-CN" sz="2800" dirty="0">
              <a:latin typeface="微软雅黑" panose="020B0503020204020204" pitchFamily="34" charset="-122"/>
              <a:ea typeface="微软雅黑" panose="020B0503020204020204" pitchFamily="34" charset="-122"/>
            </a:endParaRPr>
          </a:p>
          <a:p>
            <a:pPr>
              <a:lnSpc>
                <a:spcPct val="125000"/>
              </a:lnSpc>
              <a:spcBef>
                <a:spcPts val="1200"/>
              </a:spcBef>
            </a:pPr>
            <a:r>
              <a:rPr lang="zh-CN" altLang="en-US" sz="2800" dirty="0">
                <a:latin typeface="微软雅黑" panose="020B0503020204020204" pitchFamily="34" charset="-122"/>
                <a:ea typeface="微软雅黑" panose="020B0503020204020204" pitchFamily="34" charset="-122"/>
              </a:rPr>
              <a:t>汉语中每个单词的语素都很少，也不会根据性、数、格、人称等发生形态变化。</a:t>
            </a:r>
            <a:endParaRPr lang="en-US" sz="2800" dirty="0">
              <a:latin typeface="微软雅黑" panose="020B0503020204020204" pitchFamily="34" charset="-122"/>
              <a:ea typeface="微软雅黑" panose="020B0503020204020204" pitchFamily="34" charset="-122"/>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65717F2-DE62-A445-9F03-50055757659A}" type="slidenum">
              <a:rPr lang="zh-CN" altLang="en-US" smtClean="0"/>
              <a:t>70</a:t>
            </a:fld>
            <a:endParaRPr lang="zh-CN" altLang="en-US" dirty="0"/>
          </a:p>
        </p:txBody>
      </p:sp>
      <p:sp>
        <p:nvSpPr>
          <p:cNvPr id="6" name="平行四边形 6"/>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2.4.2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grpSp>
        <p:nvGrpSpPr>
          <p:cNvPr id="10" name="组合 11"/>
          <p:cNvGrpSpPr/>
          <p:nvPr/>
        </p:nvGrpSpPr>
        <p:grpSpPr bwMode="auto">
          <a:xfrm>
            <a:off x="11480800" y="479425"/>
            <a:ext cx="333375" cy="333375"/>
            <a:chOff x="0" y="0"/>
            <a:chExt cx="449943" cy="449943"/>
          </a:xfrm>
        </p:grpSpPr>
        <p:sp>
          <p:nvSpPr>
            <p:cNvPr id="11" name="椭圆 9"/>
            <p:cNvSpPr>
              <a:spLocks noChangeArrowheads="1"/>
            </p:cNvSpPr>
            <p:nvPr/>
          </p:nvSpPr>
          <p:spPr bwMode="auto">
            <a:xfrm>
              <a:off x="0" y="0"/>
              <a:ext cx="449943" cy="449943"/>
            </a:xfrm>
            <a:prstGeom prst="ellipse">
              <a:avLst/>
            </a:prstGeom>
            <a:noFill/>
            <a:ln w="28575">
              <a:solidFill>
                <a:schemeClr val="bg1"/>
              </a:solidFill>
              <a:rou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14" name="矩形 8"/>
          <p:cNvSpPr>
            <a:spLocks noChangeArrowheads="1"/>
          </p:cNvSpPr>
          <p:nvPr/>
        </p:nvSpPr>
        <p:spPr bwMode="auto">
          <a:xfrm>
            <a:off x="1248742" y="408136"/>
            <a:ext cx="44935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基于隐马尔可夫模型的词性标注</a:t>
            </a:r>
          </a:p>
        </p:txBody>
      </p:sp>
      <p:pic>
        <p:nvPicPr>
          <p:cNvPr id="3" name="Picture 2"/>
          <p:cNvPicPr>
            <a:picLocks noChangeAspect="1"/>
          </p:cNvPicPr>
          <p:nvPr/>
        </p:nvPicPr>
        <p:blipFill>
          <a:blip r:embed="rId3"/>
          <a:stretch>
            <a:fillRect/>
          </a:stretch>
        </p:blipFill>
        <p:spPr>
          <a:xfrm>
            <a:off x="2166979" y="3028248"/>
            <a:ext cx="7772400" cy="2909282"/>
          </a:xfrm>
          <a:prstGeom prst="rect">
            <a:avLst/>
          </a:prstGeom>
        </p:spPr>
      </p:pic>
      <p:sp>
        <p:nvSpPr>
          <p:cNvPr id="13" name="TextBox 12"/>
          <p:cNvSpPr txBox="1"/>
          <p:nvPr/>
        </p:nvSpPr>
        <p:spPr>
          <a:xfrm>
            <a:off x="346159" y="1186538"/>
            <a:ext cx="11414040" cy="1422890"/>
          </a:xfrm>
          <a:prstGeom prst="rect">
            <a:avLst/>
          </a:prstGeom>
          <a:noFill/>
        </p:spPr>
        <p:txBody>
          <a:bodyPr wrap="square">
            <a:spAutoFit/>
          </a:bodyPr>
          <a:lstStyle/>
          <a:p>
            <a:pPr>
              <a:lnSpc>
                <a:spcPct val="150000"/>
              </a:lnSpc>
            </a:pPr>
            <a:r>
              <a:rPr lang="en-US" sz="2000" b="0" i="0" dirty="0">
                <a:effectLst/>
                <a:latin typeface="微软雅黑" panose="020B0503020204020204" pitchFamily="34" charset="-122"/>
                <a:ea typeface="微软雅黑" panose="020B0503020204020204" pitchFamily="34" charset="-122"/>
              </a:rPr>
              <a:t>N </a:t>
            </a:r>
            <a:r>
              <a:rPr lang="zh-CN" altLang="en-US" sz="2000" b="0" i="0" dirty="0">
                <a:effectLst/>
                <a:latin typeface="微软雅黑" panose="020B0503020204020204" pitchFamily="34" charset="-122"/>
                <a:ea typeface="微软雅黑" panose="020B0503020204020204" pitchFamily="34" charset="-122"/>
              </a:rPr>
              <a:t>为</a:t>
            </a:r>
            <a:r>
              <a:rPr lang="zh-CN" altLang="en-US" sz="2000" b="1" i="0" dirty="0">
                <a:effectLst/>
                <a:latin typeface="微软雅黑" panose="020B0503020204020204" pitchFamily="34" charset="-122"/>
                <a:ea typeface="微软雅黑" panose="020B0503020204020204" pitchFamily="34" charset="-122"/>
              </a:rPr>
              <a:t>词性数</a:t>
            </a:r>
            <a:r>
              <a:rPr lang="zh-CN" altLang="en-US" sz="2000" b="0" i="0" dirty="0">
                <a:effectLst/>
                <a:latin typeface="微软雅黑" panose="020B0503020204020204" pitchFamily="34" charset="-122"/>
                <a:ea typeface="微软雅黑" panose="020B0503020204020204" pitchFamily="34" charset="-122"/>
              </a:rPr>
              <a:t>，</a:t>
            </a:r>
            <a:r>
              <a:rPr lang="en-US" sz="2000" b="0" i="0" dirty="0">
                <a:effectLst/>
                <a:latin typeface="微软雅黑" panose="020B0503020204020204" pitchFamily="34" charset="-122"/>
                <a:ea typeface="微软雅黑" panose="020B0503020204020204" pitchFamily="34" charset="-122"/>
              </a:rPr>
              <a:t>S = {s</a:t>
            </a:r>
            <a:r>
              <a:rPr lang="en-US" sz="2000" b="0" i="0" baseline="-25000" dirty="0">
                <a:effectLst/>
                <a:latin typeface="微软雅黑" panose="020B0503020204020204" pitchFamily="34" charset="-122"/>
                <a:ea typeface="微软雅黑" panose="020B0503020204020204" pitchFamily="34" charset="-122"/>
              </a:rPr>
              <a:t>1</a:t>
            </a:r>
            <a:r>
              <a:rPr lang="en-US" sz="2000" b="0" i="0" dirty="0">
                <a:effectLst/>
                <a:latin typeface="微软雅黑" panose="020B0503020204020204" pitchFamily="34" charset="-122"/>
                <a:ea typeface="微软雅黑" panose="020B0503020204020204" pitchFamily="34" charset="-122"/>
              </a:rPr>
              <a:t>, s</a:t>
            </a:r>
            <a:r>
              <a:rPr lang="en-US" sz="2000" b="0" i="0" baseline="-25000" dirty="0">
                <a:effectLst/>
                <a:latin typeface="微软雅黑" panose="020B0503020204020204" pitchFamily="34" charset="-122"/>
                <a:ea typeface="微软雅黑" panose="020B0503020204020204" pitchFamily="34" charset="-122"/>
              </a:rPr>
              <a:t>2</a:t>
            </a:r>
            <a:r>
              <a:rPr lang="en-US" sz="2000" b="0" i="0" dirty="0">
                <a:effectLst/>
                <a:latin typeface="微软雅黑" panose="020B0503020204020204" pitchFamily="34" charset="-122"/>
                <a:ea typeface="微软雅黑" panose="020B0503020204020204" pitchFamily="34" charset="-122"/>
              </a:rPr>
              <a:t>, ..., </a:t>
            </a:r>
            <a:r>
              <a:rPr lang="en-US" sz="2000" b="0" i="0" dirty="0" err="1">
                <a:effectLst/>
                <a:latin typeface="微软雅黑" panose="020B0503020204020204" pitchFamily="34" charset="-122"/>
                <a:ea typeface="微软雅黑" panose="020B0503020204020204" pitchFamily="34" charset="-122"/>
              </a:rPr>
              <a:t>s</a:t>
            </a:r>
            <a:r>
              <a:rPr lang="en-US" sz="2000" b="0" i="0" baseline="-25000" dirty="0" err="1">
                <a:effectLst/>
                <a:latin typeface="微软雅黑" panose="020B0503020204020204" pitchFamily="34" charset="-122"/>
                <a:ea typeface="微软雅黑" panose="020B0503020204020204" pitchFamily="34" charset="-122"/>
              </a:rPr>
              <a:t>N</a:t>
            </a:r>
            <a:r>
              <a:rPr lang="en-US" sz="2000" b="0" i="0" dirty="0">
                <a:effectLst/>
                <a:latin typeface="微软雅黑" panose="020B0503020204020204" pitchFamily="34" charset="-122"/>
                <a:ea typeface="微软雅黑" panose="020B0503020204020204" pitchFamily="34" charset="-122"/>
              </a:rPr>
              <a:t> } </a:t>
            </a:r>
            <a:r>
              <a:rPr lang="zh-CN" altLang="en-US" sz="2000" b="0" i="0" dirty="0">
                <a:effectLst/>
                <a:latin typeface="微软雅黑" panose="020B0503020204020204" pitchFamily="34" charset="-122"/>
                <a:ea typeface="微软雅黑" panose="020B0503020204020204" pitchFamily="34" charset="-122"/>
              </a:rPr>
              <a:t>为</a:t>
            </a:r>
            <a:r>
              <a:rPr lang="zh-CN" altLang="en-US" sz="2000" b="1" i="0" dirty="0">
                <a:effectLst/>
                <a:latin typeface="微软雅黑" panose="020B0503020204020204" pitchFamily="34" charset="-122"/>
                <a:ea typeface="微软雅黑" panose="020B0503020204020204" pitchFamily="34" charset="-122"/>
              </a:rPr>
              <a:t>词性表</a:t>
            </a:r>
            <a:r>
              <a:rPr lang="zh-CN" altLang="en-US" sz="2000" b="0" i="0" dirty="0">
                <a:effectLst/>
                <a:latin typeface="微软雅黑" panose="020B0503020204020204" pitchFamily="34" charset="-122"/>
                <a:ea typeface="微软雅黑" panose="020B0503020204020204" pitchFamily="34" charset="-122"/>
              </a:rPr>
              <a:t>，</a:t>
            </a:r>
            <a:r>
              <a:rPr lang="en-US" sz="2000" b="0" i="0" dirty="0">
                <a:effectLst/>
                <a:latin typeface="微软雅黑" panose="020B0503020204020204" pitchFamily="34" charset="-122"/>
                <a:ea typeface="微软雅黑" panose="020B0503020204020204" pitchFamily="34" charset="-122"/>
              </a:rPr>
              <a:t>M </a:t>
            </a:r>
            <a:r>
              <a:rPr lang="zh-CN" altLang="en-US" sz="2000" b="0" i="0" dirty="0">
                <a:effectLst/>
                <a:latin typeface="微软雅黑" panose="020B0503020204020204" pitchFamily="34" charset="-122"/>
                <a:ea typeface="微软雅黑" panose="020B0503020204020204" pitchFamily="34" charset="-122"/>
              </a:rPr>
              <a:t>为</a:t>
            </a:r>
            <a:r>
              <a:rPr lang="zh-CN" altLang="en-US" sz="2000" b="1" i="0" dirty="0">
                <a:effectLst/>
                <a:latin typeface="微软雅黑" panose="020B0503020204020204" pitchFamily="34" charset="-122"/>
                <a:ea typeface="微软雅黑" panose="020B0503020204020204" pitchFamily="34" charset="-122"/>
              </a:rPr>
              <a:t>单词数</a:t>
            </a:r>
            <a:r>
              <a:rPr lang="zh-CN" altLang="en-US" sz="2000" b="0" i="0" dirty="0">
                <a:effectLst/>
                <a:latin typeface="微软雅黑" panose="020B0503020204020204" pitchFamily="34" charset="-122"/>
                <a:ea typeface="微软雅黑" panose="020B0503020204020204" pitchFamily="34" charset="-122"/>
              </a:rPr>
              <a:t>，</a:t>
            </a:r>
            <a:r>
              <a:rPr lang="en-US" sz="2000" b="0" i="0" dirty="0">
                <a:effectLst/>
                <a:latin typeface="微软雅黑" panose="020B0503020204020204" pitchFamily="34" charset="-122"/>
                <a:ea typeface="微软雅黑" panose="020B0503020204020204" pitchFamily="34" charset="-122"/>
              </a:rPr>
              <a:t>V = {v</a:t>
            </a:r>
            <a:r>
              <a:rPr lang="en-US" sz="2000" b="0" i="0" baseline="-25000" dirty="0">
                <a:effectLst/>
                <a:latin typeface="微软雅黑" panose="020B0503020204020204" pitchFamily="34" charset="-122"/>
                <a:ea typeface="微软雅黑" panose="020B0503020204020204" pitchFamily="34" charset="-122"/>
              </a:rPr>
              <a:t>1</a:t>
            </a:r>
            <a:r>
              <a:rPr lang="en-US" sz="2000" b="0" i="0" dirty="0">
                <a:effectLst/>
                <a:latin typeface="微软雅黑" panose="020B0503020204020204" pitchFamily="34" charset="-122"/>
                <a:ea typeface="微软雅黑" panose="020B0503020204020204" pitchFamily="34" charset="-122"/>
              </a:rPr>
              <a:t>, v</a:t>
            </a:r>
            <a:r>
              <a:rPr lang="en-US" sz="2000" b="0" i="0" baseline="-25000" dirty="0">
                <a:effectLst/>
                <a:latin typeface="微软雅黑" panose="020B0503020204020204" pitchFamily="34" charset="-122"/>
                <a:ea typeface="微软雅黑" panose="020B0503020204020204" pitchFamily="34" charset="-122"/>
              </a:rPr>
              <a:t>2</a:t>
            </a:r>
            <a:r>
              <a:rPr lang="en-US" sz="2000" b="0" i="0" dirty="0">
                <a:effectLst/>
                <a:latin typeface="微软雅黑" panose="020B0503020204020204" pitchFamily="34" charset="-122"/>
                <a:ea typeface="微软雅黑" panose="020B0503020204020204" pitchFamily="34" charset="-122"/>
              </a:rPr>
              <a:t>, ...</a:t>
            </a:r>
            <a:r>
              <a:rPr lang="en-US" sz="2000" b="0" i="0" dirty="0" err="1">
                <a:effectLst/>
                <a:latin typeface="微软雅黑" panose="020B0503020204020204" pitchFamily="34" charset="-122"/>
                <a:ea typeface="微软雅黑" panose="020B0503020204020204" pitchFamily="34" charset="-122"/>
              </a:rPr>
              <a:t>v</a:t>
            </a:r>
            <a:r>
              <a:rPr lang="en-US" sz="2000" b="0" i="0" baseline="-25000" dirty="0" err="1">
                <a:effectLst/>
                <a:latin typeface="微软雅黑" panose="020B0503020204020204" pitchFamily="34" charset="-122"/>
                <a:ea typeface="微软雅黑" panose="020B0503020204020204" pitchFamily="34" charset="-122"/>
              </a:rPr>
              <a:t>M</a:t>
            </a:r>
            <a:r>
              <a:rPr lang="en-US" sz="2000" b="0" i="0" dirty="0">
                <a:effectLst/>
                <a:latin typeface="微软雅黑" panose="020B0503020204020204" pitchFamily="34" charset="-122"/>
                <a:ea typeface="微软雅黑" panose="020B0503020204020204" pitchFamily="34" charset="-122"/>
              </a:rPr>
              <a:t> }</a:t>
            </a:r>
            <a:r>
              <a:rPr lang="zh-CN" altLang="en-US" sz="2000" b="0" i="0" dirty="0">
                <a:effectLst/>
                <a:latin typeface="微软雅黑" panose="020B0503020204020204" pitchFamily="34" charset="-122"/>
                <a:ea typeface="微软雅黑" panose="020B0503020204020204" pitchFamily="34" charset="-122"/>
              </a:rPr>
              <a:t>为</a:t>
            </a:r>
            <a:r>
              <a:rPr lang="zh-CN" altLang="en-US" sz="2000" b="1" i="0" dirty="0">
                <a:effectLst/>
                <a:latin typeface="微软雅黑" panose="020B0503020204020204" pitchFamily="34" charset="-122"/>
                <a:ea typeface="微软雅黑" panose="020B0503020204020204" pitchFamily="34" charset="-122"/>
              </a:rPr>
              <a:t>单词词表</a:t>
            </a:r>
            <a:r>
              <a:rPr lang="zh-CN" altLang="en-US" sz="2000" b="0" i="0" dirty="0">
                <a:effectLst/>
                <a:latin typeface="微软雅黑" panose="020B0503020204020204" pitchFamily="34" charset="-122"/>
                <a:ea typeface="微软雅黑" panose="020B0503020204020204" pitchFamily="34" charset="-122"/>
              </a:rPr>
              <a:t>。</a:t>
            </a:r>
            <a:endParaRPr lang="en-US" altLang="zh-CN" sz="2000" b="0" i="0" dirty="0">
              <a:effectLst/>
              <a:latin typeface="微软雅黑" panose="020B0503020204020204" pitchFamily="34" charset="-122"/>
              <a:ea typeface="微软雅黑" panose="020B0503020204020204" pitchFamily="34" charset="-122"/>
            </a:endParaRPr>
          </a:p>
          <a:p>
            <a:pPr>
              <a:lnSpc>
                <a:spcPct val="150000"/>
              </a:lnSpc>
            </a:pPr>
            <a:r>
              <a:rPr lang="zh-CN" altLang="en-US" sz="2000" b="0" i="0" dirty="0">
                <a:effectLst/>
                <a:latin typeface="微软雅黑" panose="020B0503020204020204" pitchFamily="34" charset="-122"/>
                <a:ea typeface="微软雅黑" panose="020B0503020204020204" pitchFamily="34" charset="-122"/>
              </a:rPr>
              <a:t>给定一个由 </a:t>
            </a:r>
            <a:r>
              <a:rPr lang="en-US" sz="2000" b="0" i="0" dirty="0">
                <a:effectLst/>
                <a:latin typeface="微软雅黑" panose="020B0503020204020204" pitchFamily="34" charset="-122"/>
                <a:ea typeface="微软雅黑" panose="020B0503020204020204" pitchFamily="34" charset="-122"/>
              </a:rPr>
              <a:t>T </a:t>
            </a:r>
            <a:r>
              <a:rPr lang="zh-CN" altLang="en-US" sz="2000" b="0" i="0" dirty="0">
                <a:effectLst/>
                <a:latin typeface="微软雅黑" panose="020B0503020204020204" pitchFamily="34" charset="-122"/>
                <a:ea typeface="微软雅黑" panose="020B0503020204020204" pitchFamily="34" charset="-122"/>
              </a:rPr>
              <a:t>个单词组成的句子 </a:t>
            </a:r>
            <a:r>
              <a:rPr lang="en-US" sz="2000" b="0" i="0" dirty="0">
                <a:effectLst/>
                <a:latin typeface="微软雅黑" panose="020B0503020204020204" pitchFamily="34" charset="-122"/>
                <a:ea typeface="微软雅黑" panose="020B0503020204020204" pitchFamily="34" charset="-122"/>
              </a:rPr>
              <a:t>W = w</a:t>
            </a:r>
            <a:r>
              <a:rPr lang="en-US" sz="2000" b="0" i="0" baseline="-25000" dirty="0">
                <a:effectLst/>
                <a:latin typeface="微软雅黑" panose="020B0503020204020204" pitchFamily="34" charset="-122"/>
                <a:ea typeface="微软雅黑" panose="020B0503020204020204" pitchFamily="34" charset="-122"/>
              </a:rPr>
              <a:t>1</a:t>
            </a:r>
            <a:r>
              <a:rPr lang="en-US" sz="2000" b="0" i="0" dirty="0">
                <a:effectLst/>
                <a:latin typeface="微软雅黑" panose="020B0503020204020204" pitchFamily="34" charset="-122"/>
                <a:ea typeface="微软雅黑" panose="020B0503020204020204" pitchFamily="34" charset="-122"/>
              </a:rPr>
              <a:t>, w</a:t>
            </a:r>
            <a:r>
              <a:rPr lang="en-US" sz="2000" b="0" i="0" baseline="-25000" dirty="0">
                <a:effectLst/>
                <a:latin typeface="微软雅黑" panose="020B0503020204020204" pitchFamily="34" charset="-122"/>
                <a:ea typeface="微软雅黑" panose="020B0503020204020204" pitchFamily="34" charset="-122"/>
              </a:rPr>
              <a:t>2</a:t>
            </a:r>
            <a:r>
              <a:rPr lang="en-US" sz="2000" b="0" i="0" dirty="0">
                <a:effectLst/>
                <a:latin typeface="微软雅黑" panose="020B0503020204020204" pitchFamily="34" charset="-122"/>
                <a:ea typeface="微软雅黑" panose="020B0503020204020204" pitchFamily="34" charset="-122"/>
              </a:rPr>
              <a:t>, ..., </a:t>
            </a:r>
            <a:r>
              <a:rPr lang="en-US" sz="2000" b="0" i="0" dirty="0" err="1">
                <a:effectLst/>
                <a:latin typeface="微软雅黑" panose="020B0503020204020204" pitchFamily="34" charset="-122"/>
                <a:ea typeface="微软雅黑" panose="020B0503020204020204" pitchFamily="34" charset="-122"/>
              </a:rPr>
              <a:t>w</a:t>
            </a:r>
            <a:r>
              <a:rPr lang="en-US" sz="2000" b="0" i="0" baseline="-25000" dirty="0" err="1">
                <a:effectLst/>
                <a:latin typeface="微软雅黑" panose="020B0503020204020204" pitchFamily="34" charset="-122"/>
                <a:ea typeface="微软雅黑" panose="020B0503020204020204" pitchFamily="34" charset="-122"/>
              </a:rPr>
              <a:t>T</a:t>
            </a:r>
            <a:r>
              <a:rPr lang="en-US" sz="2000" b="0" i="0" dirty="0">
                <a:effectLst/>
                <a:latin typeface="微软雅黑" panose="020B0503020204020204" pitchFamily="34" charset="-122"/>
                <a:ea typeface="微软雅黑" panose="020B0503020204020204" pitchFamily="34" charset="-122"/>
              </a:rPr>
              <a:t> ，</a:t>
            </a:r>
            <a:r>
              <a:rPr lang="zh-CN" altLang="en-US" sz="2000" b="0" i="0" dirty="0">
                <a:effectLst/>
                <a:latin typeface="微软雅黑" panose="020B0503020204020204" pitchFamily="34" charset="-122"/>
                <a:ea typeface="微软雅黑" panose="020B0503020204020204" pitchFamily="34" charset="-122"/>
              </a:rPr>
              <a:t>即相当于</a:t>
            </a:r>
            <a:r>
              <a:rPr lang="zh-CN" altLang="en-US" sz="2000" b="1" i="0" dirty="0">
                <a:effectLst/>
                <a:latin typeface="微软雅黑" panose="020B0503020204020204" pitchFamily="34" charset="-122"/>
                <a:ea typeface="微软雅黑" panose="020B0503020204020204" pitchFamily="34" charset="-122"/>
              </a:rPr>
              <a:t>观测序列 </a:t>
            </a:r>
            <a:r>
              <a:rPr lang="en-US" sz="2000" b="0" i="0" dirty="0">
                <a:effectLst/>
                <a:latin typeface="微软雅黑" panose="020B0503020204020204" pitchFamily="34" charset="-122"/>
                <a:ea typeface="微软雅黑" panose="020B0503020204020204" pitchFamily="34" charset="-122"/>
              </a:rPr>
              <a:t>O = {o</a:t>
            </a:r>
            <a:r>
              <a:rPr lang="en-US" sz="2000" b="0" i="0" baseline="-25000" dirty="0">
                <a:effectLst/>
                <a:latin typeface="微软雅黑" panose="020B0503020204020204" pitchFamily="34" charset="-122"/>
                <a:ea typeface="微软雅黑" panose="020B0503020204020204" pitchFamily="34" charset="-122"/>
              </a:rPr>
              <a:t>1</a:t>
            </a:r>
            <a:r>
              <a:rPr lang="en-US" sz="2000" b="0" i="0" dirty="0">
                <a:effectLst/>
                <a:latin typeface="微软雅黑" panose="020B0503020204020204" pitchFamily="34" charset="-122"/>
                <a:ea typeface="微软雅黑" panose="020B0503020204020204" pitchFamily="34" charset="-122"/>
              </a:rPr>
              <a:t>, o</a:t>
            </a:r>
            <a:r>
              <a:rPr lang="en-US" sz="2000" b="0" i="0" baseline="-25000" dirty="0">
                <a:effectLst/>
                <a:latin typeface="微软雅黑" panose="020B0503020204020204" pitchFamily="34" charset="-122"/>
                <a:ea typeface="微软雅黑" panose="020B0503020204020204" pitchFamily="34" charset="-122"/>
              </a:rPr>
              <a:t>2</a:t>
            </a:r>
            <a:r>
              <a:rPr lang="en-US" sz="2000" b="0" i="0" dirty="0">
                <a:effectLst/>
                <a:latin typeface="微软雅黑" panose="020B0503020204020204" pitchFamily="34" charset="-122"/>
                <a:ea typeface="微软雅黑" panose="020B0503020204020204" pitchFamily="34" charset="-122"/>
              </a:rPr>
              <a:t>, ..., </a:t>
            </a:r>
            <a:r>
              <a:rPr lang="en-US" sz="2000" b="0" i="0" dirty="0" err="1">
                <a:effectLst/>
                <a:latin typeface="微软雅黑" panose="020B0503020204020204" pitchFamily="34" charset="-122"/>
                <a:ea typeface="微软雅黑" panose="020B0503020204020204" pitchFamily="34" charset="-122"/>
              </a:rPr>
              <a:t>o</a:t>
            </a:r>
            <a:r>
              <a:rPr lang="en-US" sz="2000" b="0" i="0" baseline="-25000" dirty="0" err="1">
                <a:effectLst/>
                <a:latin typeface="微软雅黑" panose="020B0503020204020204" pitchFamily="34" charset="-122"/>
                <a:ea typeface="微软雅黑" panose="020B0503020204020204" pitchFamily="34" charset="-122"/>
              </a:rPr>
              <a:t>T</a:t>
            </a:r>
            <a:r>
              <a:rPr lang="en-US" sz="2000" b="0" i="0" dirty="0">
                <a:effectLst/>
                <a:latin typeface="微软雅黑" panose="020B0503020204020204" pitchFamily="34" charset="-122"/>
                <a:ea typeface="微软雅黑" panose="020B0503020204020204" pitchFamily="34" charset="-122"/>
              </a:rPr>
              <a:t> }。</a:t>
            </a:r>
          </a:p>
          <a:p>
            <a:pPr>
              <a:lnSpc>
                <a:spcPct val="150000"/>
              </a:lnSpc>
            </a:pPr>
            <a:r>
              <a:rPr lang="zh-CN" altLang="en-US" sz="2000" b="1" i="0" dirty="0">
                <a:effectLst/>
                <a:latin typeface="微软雅黑" panose="020B0503020204020204" pitchFamily="34" charset="-122"/>
                <a:ea typeface="微软雅黑" panose="020B0503020204020204" pitchFamily="34" charset="-122"/>
              </a:rPr>
              <a:t>状态序列 </a:t>
            </a:r>
            <a:r>
              <a:rPr lang="en-US" sz="2000" b="0" i="0" dirty="0">
                <a:effectLst/>
                <a:latin typeface="微软雅黑" panose="020B0503020204020204" pitchFamily="34" charset="-122"/>
                <a:ea typeface="微软雅黑" panose="020B0503020204020204" pitchFamily="34" charset="-122"/>
              </a:rPr>
              <a:t>Q = {q</a:t>
            </a:r>
            <a:r>
              <a:rPr lang="en-US" sz="2000" b="0" i="0" baseline="-25000" dirty="0">
                <a:effectLst/>
                <a:latin typeface="微软雅黑" panose="020B0503020204020204" pitchFamily="34" charset="-122"/>
                <a:ea typeface="微软雅黑" panose="020B0503020204020204" pitchFamily="34" charset="-122"/>
              </a:rPr>
              <a:t>1</a:t>
            </a:r>
            <a:r>
              <a:rPr lang="en-US" sz="2000" b="0" i="0" dirty="0">
                <a:effectLst/>
                <a:latin typeface="微软雅黑" panose="020B0503020204020204" pitchFamily="34" charset="-122"/>
                <a:ea typeface="微软雅黑" panose="020B0503020204020204" pitchFamily="34" charset="-122"/>
              </a:rPr>
              <a:t>, q</a:t>
            </a:r>
            <a:r>
              <a:rPr lang="en-US" sz="2000" b="0" i="0" baseline="-25000" dirty="0">
                <a:effectLst/>
                <a:latin typeface="微软雅黑" panose="020B0503020204020204" pitchFamily="34" charset="-122"/>
                <a:ea typeface="微软雅黑" panose="020B0503020204020204" pitchFamily="34" charset="-122"/>
              </a:rPr>
              <a:t>2</a:t>
            </a:r>
            <a:r>
              <a:rPr lang="en-US" sz="2000" b="0" i="0" dirty="0">
                <a:effectLst/>
                <a:latin typeface="微软雅黑" panose="020B0503020204020204" pitchFamily="34" charset="-122"/>
                <a:ea typeface="微软雅黑" panose="020B0503020204020204" pitchFamily="34" charset="-122"/>
              </a:rPr>
              <a:t>, ..., </a:t>
            </a:r>
            <a:r>
              <a:rPr lang="en-US" sz="2000" b="0" i="0" dirty="0" err="1">
                <a:effectLst/>
                <a:latin typeface="微软雅黑" panose="020B0503020204020204" pitchFamily="34" charset="-122"/>
                <a:ea typeface="微软雅黑" panose="020B0503020204020204" pitchFamily="34" charset="-122"/>
              </a:rPr>
              <a:t>q</a:t>
            </a:r>
            <a:r>
              <a:rPr lang="en-US" sz="2000" b="0" i="0" baseline="-25000" dirty="0" err="1">
                <a:effectLst/>
                <a:latin typeface="微软雅黑" panose="020B0503020204020204" pitchFamily="34" charset="-122"/>
                <a:ea typeface="微软雅黑" panose="020B0503020204020204" pitchFamily="34" charset="-122"/>
              </a:rPr>
              <a:t>T</a:t>
            </a:r>
            <a:r>
              <a:rPr lang="en-US" sz="2000" b="0" i="0" dirty="0">
                <a:effectLst/>
                <a:latin typeface="微软雅黑" panose="020B0503020204020204" pitchFamily="34" charset="-122"/>
                <a:ea typeface="微软雅黑" panose="020B0503020204020204" pitchFamily="34" charset="-122"/>
              </a:rPr>
              <a:t> } </a:t>
            </a:r>
            <a:r>
              <a:rPr lang="zh-CN" altLang="en-US" sz="2000" b="0" i="0" dirty="0">
                <a:effectLst/>
                <a:latin typeface="微软雅黑" panose="020B0503020204020204" pitchFamily="34" charset="-122"/>
                <a:ea typeface="微软雅黑" panose="020B0503020204020204" pitchFamily="34" charset="-122"/>
              </a:rPr>
              <a:t>则表示输入句子中单词对应的词性。</a:t>
            </a:r>
            <a:endParaRPr lang="en-US" sz="2000" dirty="0">
              <a:latin typeface="微软雅黑" panose="020B0503020204020204" pitchFamily="34" charset="-122"/>
              <a:ea typeface="微软雅黑" panose="020B0503020204020204" pitchFamily="34" charset="-122"/>
            </a:endParaRPr>
          </a:p>
        </p:txBody>
      </p:sp>
      <p:sp>
        <p:nvSpPr>
          <p:cNvPr id="16" name="TextBox 15"/>
          <p:cNvSpPr txBox="1"/>
          <p:nvPr/>
        </p:nvSpPr>
        <p:spPr>
          <a:xfrm>
            <a:off x="346159" y="6181110"/>
            <a:ext cx="7772399" cy="400110"/>
          </a:xfrm>
          <a:prstGeom prst="rect">
            <a:avLst/>
          </a:prstGeom>
          <a:noFill/>
        </p:spPr>
        <p:txBody>
          <a:bodyPr wrap="square">
            <a:spAutoFit/>
          </a:bodyPr>
          <a:lstStyle/>
          <a:p>
            <a:r>
              <a:rPr lang="zh-CN" altLang="en-US" sz="2000" b="1" i="0" dirty="0">
                <a:effectLst/>
                <a:latin typeface="微软雅黑" panose="020B0503020204020204" pitchFamily="34" charset="-122"/>
                <a:ea typeface="微软雅黑" panose="020B0503020204020204" pitchFamily="34" charset="-122"/>
              </a:rPr>
              <a:t>长句子</a:t>
            </a:r>
            <a:r>
              <a:rPr lang="zh-CN" altLang="en-US" sz="2000" b="0" i="0" dirty="0">
                <a:effectLst/>
                <a:latin typeface="微软雅黑" panose="020B0503020204020204" pitchFamily="34" charset="-122"/>
                <a:ea typeface="微软雅黑" panose="020B0503020204020204" pitchFamily="34" charset="-122"/>
              </a:rPr>
              <a:t>和</a:t>
            </a:r>
            <a:r>
              <a:rPr lang="zh-CN" altLang="en-US" sz="2000" b="1" i="0" dirty="0">
                <a:effectLst/>
                <a:latin typeface="微软雅黑" panose="020B0503020204020204" pitchFamily="34" charset="-122"/>
                <a:ea typeface="微软雅黑" panose="020B0503020204020204" pitchFamily="34" charset="-122"/>
              </a:rPr>
              <a:t>未登录词</a:t>
            </a:r>
            <a:r>
              <a:rPr lang="zh-CN" altLang="en-US" sz="2000" b="0" i="0" dirty="0">
                <a:effectLst/>
                <a:latin typeface="微软雅黑" panose="020B0503020204020204" pitchFamily="34" charset="-122"/>
                <a:ea typeface="微软雅黑" panose="020B0503020204020204" pitchFamily="34" charset="-122"/>
              </a:rPr>
              <a:t>问题实际应用中需要解决问题</a:t>
            </a:r>
            <a:endParaRPr lang="en-US" sz="2000" dirty="0">
              <a:latin typeface="微软雅黑" panose="020B0503020204020204" pitchFamily="34" charset="-122"/>
              <a:ea typeface="微软雅黑" panose="020B0503020204020204" pitchFamily="34" charset="-122"/>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65717F2-DE62-A445-9F03-50055757659A}" type="slidenum">
              <a:rPr lang="zh-CN" altLang="en-US" smtClean="0"/>
              <a:t>71</a:t>
            </a:fld>
            <a:endParaRPr lang="zh-CN" altLang="en-US" dirty="0"/>
          </a:p>
        </p:txBody>
      </p:sp>
      <p:sp>
        <p:nvSpPr>
          <p:cNvPr id="6" name="平行四边形 6"/>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2.4.2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grpSp>
        <p:nvGrpSpPr>
          <p:cNvPr id="10" name="组合 11"/>
          <p:cNvGrpSpPr/>
          <p:nvPr/>
        </p:nvGrpSpPr>
        <p:grpSpPr bwMode="auto">
          <a:xfrm>
            <a:off x="11480800" y="479425"/>
            <a:ext cx="333375" cy="333375"/>
            <a:chOff x="0" y="0"/>
            <a:chExt cx="449943" cy="449943"/>
          </a:xfrm>
        </p:grpSpPr>
        <p:sp>
          <p:nvSpPr>
            <p:cNvPr id="11" name="椭圆 9"/>
            <p:cNvSpPr>
              <a:spLocks noChangeArrowheads="1"/>
            </p:cNvSpPr>
            <p:nvPr/>
          </p:nvSpPr>
          <p:spPr bwMode="auto">
            <a:xfrm>
              <a:off x="0" y="0"/>
              <a:ext cx="449943" cy="449943"/>
            </a:xfrm>
            <a:prstGeom prst="ellipse">
              <a:avLst/>
            </a:prstGeom>
            <a:noFill/>
            <a:ln w="28575">
              <a:solidFill>
                <a:schemeClr val="bg1"/>
              </a:solidFill>
              <a:rou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14" name="矩形 8"/>
          <p:cNvSpPr>
            <a:spLocks noChangeArrowheads="1"/>
          </p:cNvSpPr>
          <p:nvPr/>
        </p:nvSpPr>
        <p:spPr bwMode="auto">
          <a:xfrm>
            <a:off x="1248742" y="408136"/>
            <a:ext cx="44935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基于隐马尔可夫模型的词性标注</a:t>
            </a:r>
          </a:p>
        </p:txBody>
      </p:sp>
      <p:sp>
        <p:nvSpPr>
          <p:cNvPr id="13" name="TextBox 12"/>
          <p:cNvSpPr txBox="1"/>
          <p:nvPr/>
        </p:nvSpPr>
        <p:spPr>
          <a:xfrm>
            <a:off x="346159" y="1186538"/>
            <a:ext cx="11414040" cy="1014730"/>
          </a:xfrm>
          <a:prstGeom prst="rect">
            <a:avLst/>
          </a:prstGeom>
          <a:noFill/>
        </p:spPr>
        <p:txBody>
          <a:bodyPr wrap="square">
            <a:spAutoFit/>
          </a:bodyPr>
          <a:lstStyle/>
          <a:p>
            <a:pPr algn="l">
              <a:defRPr sz="2400">
                <a:solidFill>
                  <a:srgbClr val="000000"/>
                </a:solidFill>
              </a:defRPr>
            </a:pPr>
            <a:r>
              <a:rPr sz="2000">
                <a:latin typeface="微软雅黑" panose="020B0503020204020204" pitchFamily="34" charset="-122"/>
                <a:ea typeface="微软雅黑" panose="020B0503020204020204" pitchFamily="34" charset="-122"/>
                <a:cs typeface="微软雅黑" panose="020B0503020204020204" pitchFamily="34" charset="-122"/>
                <a:sym typeface="+mn-ea"/>
              </a:rPr>
              <a:t>对于例句 </a:t>
            </a:r>
            <a:r>
              <a:rPr sz="2000">
                <a:solidFill>
                  <a:srgbClr val="FF00FF"/>
                </a:solidFill>
                <a:latin typeface="微软雅黑" panose="020B0503020204020204" pitchFamily="34" charset="-122"/>
                <a:ea typeface="微软雅黑" panose="020B0503020204020204" pitchFamily="34" charset="-122"/>
                <a:cs typeface="微软雅黑" panose="020B0503020204020204" pitchFamily="34" charset="-122"/>
                <a:sym typeface="+mn-ea"/>
              </a:rPr>
              <a:t>“Flies like a flower”</a:t>
            </a:r>
            <a:r>
              <a:rPr sz="2000">
                <a:latin typeface="微软雅黑" panose="020B0503020204020204" pitchFamily="34" charset="-122"/>
                <a:ea typeface="微软雅黑" panose="020B0503020204020204" pitchFamily="34" charset="-122"/>
                <a:cs typeface="微软雅黑" panose="020B0503020204020204" pitchFamily="34" charset="-122"/>
                <a:sym typeface="+mn-ea"/>
              </a:rPr>
              <a:t>, 其中有4个词，每个词有4种可能的词性标记，共有256条可能的标注路径</a:t>
            </a:r>
            <a:br>
              <a:rPr sz="2000">
                <a:latin typeface="微软雅黑" panose="020B0503020204020204" pitchFamily="34" charset="-122"/>
                <a:ea typeface="微软雅黑" panose="020B0503020204020204" pitchFamily="34" charset="-122"/>
                <a:cs typeface="微软雅黑" panose="020B0503020204020204" pitchFamily="34" charset="-122"/>
                <a:sym typeface="+mn-ea"/>
              </a:rPr>
            </a:br>
            <a:r>
              <a:rPr sz="2000">
                <a:latin typeface="微软雅黑" panose="020B0503020204020204" pitchFamily="34" charset="-122"/>
                <a:ea typeface="微软雅黑" panose="020B0503020204020204" pitchFamily="34" charset="-122"/>
                <a:cs typeface="微软雅黑" panose="020B0503020204020204" pitchFamily="34" charset="-122"/>
                <a:sym typeface="+mn-ea"/>
              </a:rPr>
              <a:t>如果采用暴力方法(</a:t>
            </a:r>
            <a:r>
              <a:rPr sz="2000">
                <a:solidFill>
                  <a:srgbClr val="FF00FF"/>
                </a:solidFill>
                <a:latin typeface="微软雅黑" panose="020B0503020204020204" pitchFamily="34" charset="-122"/>
                <a:ea typeface="微软雅黑" panose="020B0503020204020204" pitchFamily="34" charset="-122"/>
                <a:cs typeface="微软雅黑" panose="020B0503020204020204" pitchFamily="34" charset="-122"/>
                <a:sym typeface="+mn-ea"/>
              </a:rPr>
              <a:t>brute force method</a:t>
            </a:r>
            <a:r>
              <a:rPr sz="2000">
                <a:latin typeface="微软雅黑" panose="020B0503020204020204" pitchFamily="34" charset="-122"/>
                <a:ea typeface="微软雅黑" panose="020B0503020204020204" pitchFamily="34" charset="-122"/>
                <a:cs typeface="微软雅黑" panose="020B0503020204020204" pitchFamily="34" charset="-122"/>
                <a:sym typeface="+mn-ea"/>
              </a:rPr>
              <a:t>),就需要检查所有路径</a:t>
            </a:r>
            <a:endParaRPr lang="en-US" sz="2000" dirty="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594" name="Picture 4" descr="Picture 4"/>
          <p:cNvPicPr>
            <a:picLocks noChangeAspect="1"/>
          </p:cNvPicPr>
          <p:nvPr/>
        </p:nvPicPr>
        <p:blipFill>
          <a:blip r:embed="rId3"/>
          <a:stretch>
            <a:fillRect/>
          </a:stretch>
        </p:blipFill>
        <p:spPr>
          <a:xfrm>
            <a:off x="1942896" y="2267797"/>
            <a:ext cx="7094538" cy="3629026"/>
          </a:xfrm>
          <a:prstGeom prst="rect">
            <a:avLst/>
          </a:prstGeom>
          <a:ln w="12700">
            <a:miter lim="400000"/>
            <a:headEnd/>
            <a:tailEnd/>
          </a:ln>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65717F2-DE62-A445-9F03-50055757659A}" type="slidenum">
              <a:rPr lang="zh-CN" altLang="en-US" smtClean="0"/>
              <a:t>72</a:t>
            </a:fld>
            <a:endParaRPr lang="zh-CN" altLang="en-US" dirty="0"/>
          </a:p>
        </p:txBody>
      </p:sp>
      <p:sp>
        <p:nvSpPr>
          <p:cNvPr id="6" name="平行四边形 6"/>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2.4.2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grpSp>
        <p:nvGrpSpPr>
          <p:cNvPr id="10" name="组合 11"/>
          <p:cNvGrpSpPr/>
          <p:nvPr/>
        </p:nvGrpSpPr>
        <p:grpSpPr bwMode="auto">
          <a:xfrm>
            <a:off x="11480800" y="479425"/>
            <a:ext cx="333375" cy="333375"/>
            <a:chOff x="0" y="0"/>
            <a:chExt cx="449943" cy="449943"/>
          </a:xfrm>
        </p:grpSpPr>
        <p:sp>
          <p:nvSpPr>
            <p:cNvPr id="11" name="椭圆 9"/>
            <p:cNvSpPr>
              <a:spLocks noChangeArrowheads="1"/>
            </p:cNvSpPr>
            <p:nvPr/>
          </p:nvSpPr>
          <p:spPr bwMode="auto">
            <a:xfrm>
              <a:off x="0" y="0"/>
              <a:ext cx="449943" cy="449943"/>
            </a:xfrm>
            <a:prstGeom prst="ellipse">
              <a:avLst/>
            </a:prstGeom>
            <a:noFill/>
            <a:ln w="28575">
              <a:solidFill>
                <a:schemeClr val="bg1"/>
              </a:solidFill>
              <a:rou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14" name="矩形 8"/>
          <p:cNvSpPr>
            <a:spLocks noChangeArrowheads="1"/>
          </p:cNvSpPr>
          <p:nvPr/>
        </p:nvSpPr>
        <p:spPr bwMode="auto">
          <a:xfrm>
            <a:off x="1248742" y="408136"/>
            <a:ext cx="44935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基于隐马尔可夫模型的词性标注</a:t>
            </a:r>
          </a:p>
        </p:txBody>
      </p:sp>
      <p:sp>
        <p:nvSpPr>
          <p:cNvPr id="13" name="TextBox 12"/>
          <p:cNvSpPr txBox="1"/>
          <p:nvPr/>
        </p:nvSpPr>
        <p:spPr>
          <a:xfrm>
            <a:off x="346159" y="1186538"/>
            <a:ext cx="11414040" cy="2599690"/>
          </a:xfrm>
          <a:prstGeom prst="rect">
            <a:avLst/>
          </a:prstGeom>
          <a:noFill/>
        </p:spPr>
        <p:txBody>
          <a:bodyPr wrap="square">
            <a:spAutoFit/>
          </a:bodyPr>
          <a:lstStyle/>
          <a:p>
            <a:pPr marL="311785" indent="-311785" defTabSz="831850">
              <a:lnSpc>
                <a:spcPct val="80000"/>
              </a:lnSpc>
              <a:spcBef>
                <a:spcPts val="600"/>
              </a:spcBef>
              <a:defRPr sz="2550"/>
            </a:pPr>
            <a:r>
              <a:rPr sz="2000" b="1">
                <a:latin typeface="微软雅黑" panose="020B0503020204020204" pitchFamily="34" charset="-122"/>
                <a:ea typeface="微软雅黑" panose="020B0503020204020204" pitchFamily="34" charset="-122"/>
                <a:cs typeface="微软雅黑" panose="020B0503020204020204" pitchFamily="34" charset="-122"/>
                <a:sym typeface="+mn-ea"/>
              </a:rPr>
              <a:t>维特比算法</a:t>
            </a:r>
            <a:r>
              <a:rPr sz="2000">
                <a:latin typeface="微软雅黑" panose="020B0503020204020204" pitchFamily="34" charset="-122"/>
                <a:ea typeface="微软雅黑" panose="020B0503020204020204" pitchFamily="34" charset="-122"/>
                <a:cs typeface="微软雅黑" panose="020B0503020204020204" pitchFamily="34" charset="-122"/>
                <a:sym typeface="+mn-ea"/>
              </a:rPr>
              <a:t>: 思想</a:t>
            </a:r>
          </a:p>
          <a:p>
            <a:pPr marL="311785" indent="-311785" defTabSz="831850">
              <a:lnSpc>
                <a:spcPct val="80000"/>
              </a:lnSpc>
              <a:spcBef>
                <a:spcPts val="600"/>
              </a:spcBef>
              <a:defRPr sz="2550"/>
            </a:pPr>
            <a:r>
              <a:rPr sz="2000">
                <a:latin typeface="微软雅黑" panose="020B0503020204020204" pitchFamily="34" charset="-122"/>
                <a:ea typeface="微软雅黑" panose="020B0503020204020204" pitchFamily="34" charset="-122"/>
                <a:cs typeface="微软雅黑" panose="020B0503020204020204" pitchFamily="34" charset="-122"/>
                <a:sym typeface="+mn-ea"/>
              </a:rPr>
              <a:t>为了寻找最可能的标记序列，我们从句子 起始位置向句尾扫描，为当前位置每种可能的标记寻找最</a:t>
            </a:r>
          </a:p>
          <a:p>
            <a:pPr marL="311785" indent="-311785" defTabSz="831850">
              <a:lnSpc>
                <a:spcPct val="80000"/>
              </a:lnSpc>
              <a:spcBef>
                <a:spcPts val="600"/>
              </a:spcBef>
              <a:defRPr sz="2550"/>
            </a:pPr>
            <a:r>
              <a:rPr sz="2000">
                <a:latin typeface="微软雅黑" panose="020B0503020204020204" pitchFamily="34" charset="-122"/>
                <a:ea typeface="微软雅黑" panose="020B0503020204020204" pitchFamily="34" charset="-122"/>
                <a:cs typeface="微软雅黑" panose="020B0503020204020204" pitchFamily="34" charset="-122"/>
                <a:sym typeface="+mn-ea"/>
              </a:rPr>
              <a:t>佳的序列</a:t>
            </a:r>
          </a:p>
          <a:p>
            <a:pPr marL="311785" indent="-311785" defTabSz="831850">
              <a:lnSpc>
                <a:spcPct val="80000"/>
              </a:lnSpc>
              <a:spcBef>
                <a:spcPts val="600"/>
              </a:spcBef>
              <a:defRPr sz="2550"/>
            </a:pPr>
            <a:r>
              <a:rPr sz="2000">
                <a:latin typeface="微软雅黑" panose="020B0503020204020204" pitchFamily="34" charset="-122"/>
                <a:ea typeface="微软雅黑" panose="020B0503020204020204" pitchFamily="34" charset="-122"/>
                <a:cs typeface="微软雅黑" panose="020B0503020204020204" pitchFamily="34" charset="-122"/>
                <a:sym typeface="+mn-ea"/>
              </a:rPr>
              <a:t>例如：如果看了前两个词“</a:t>
            </a:r>
            <a:r>
              <a:rPr sz="2000">
                <a:solidFill>
                  <a:srgbClr val="0080FF"/>
                </a:solidFill>
                <a:latin typeface="微软雅黑" panose="020B0503020204020204" pitchFamily="34" charset="-122"/>
                <a:ea typeface="微软雅黑" panose="020B0503020204020204" pitchFamily="34" charset="-122"/>
                <a:cs typeface="微软雅黑" panose="020B0503020204020204" pitchFamily="34" charset="-122"/>
                <a:sym typeface="+mn-ea"/>
              </a:rPr>
              <a:t>flies like</a:t>
            </a:r>
            <a:r>
              <a:rPr sz="2000">
                <a:latin typeface="微软雅黑" panose="020B0503020204020204" pitchFamily="34" charset="-122"/>
                <a:ea typeface="微软雅黑" panose="020B0503020204020204" pitchFamily="34" charset="-122"/>
                <a:cs typeface="微软雅黑" panose="020B0503020204020204" pitchFamily="34" charset="-122"/>
                <a:sym typeface="+mn-ea"/>
              </a:rPr>
              <a:t>”, 我们就需要发现4条最佳序列，分别以V, N, Art和P结束</a:t>
            </a:r>
          </a:p>
          <a:p>
            <a:pPr marL="311785" indent="-311785" defTabSz="831850">
              <a:lnSpc>
                <a:spcPct val="80000"/>
              </a:lnSpc>
              <a:spcBef>
                <a:spcPts val="600"/>
              </a:spcBef>
              <a:defRPr sz="2550"/>
            </a:pPr>
            <a:r>
              <a:rPr sz="2000">
                <a:latin typeface="微软雅黑" panose="020B0503020204020204" pitchFamily="34" charset="-122"/>
                <a:ea typeface="微软雅黑" panose="020B0503020204020204" pitchFamily="34" charset="-122"/>
                <a:cs typeface="微软雅黑" panose="020B0503020204020204" pitchFamily="34" charset="-122"/>
                <a:sym typeface="+mn-ea"/>
              </a:rPr>
              <a:t>利用这些信息查找对应于“</a:t>
            </a:r>
            <a:r>
              <a:rPr sz="2000">
                <a:solidFill>
                  <a:srgbClr val="0080FF"/>
                </a:solidFill>
                <a:latin typeface="微软雅黑" panose="020B0503020204020204" pitchFamily="34" charset="-122"/>
                <a:ea typeface="微软雅黑" panose="020B0503020204020204" pitchFamily="34" charset="-122"/>
                <a:cs typeface="微软雅黑" panose="020B0503020204020204" pitchFamily="34" charset="-122"/>
                <a:sym typeface="+mn-ea"/>
              </a:rPr>
              <a:t>flies like a</a:t>
            </a:r>
            <a:r>
              <a:rPr sz="2000">
                <a:latin typeface="微软雅黑" panose="020B0503020204020204" pitchFamily="34" charset="-122"/>
                <a:ea typeface="微软雅黑" panose="020B0503020204020204" pitchFamily="34" charset="-122"/>
                <a:cs typeface="微软雅黑" panose="020B0503020204020204" pitchFamily="34" charset="-122"/>
                <a:sym typeface="+mn-ea"/>
              </a:rPr>
              <a:t>”的4条最佳标记序列</a:t>
            </a:r>
          </a:p>
          <a:p>
            <a:pPr marL="311785" indent="-311785" defTabSz="831850">
              <a:lnSpc>
                <a:spcPct val="80000"/>
              </a:lnSpc>
              <a:spcBef>
                <a:spcPts val="600"/>
              </a:spcBef>
              <a:defRPr sz="2550"/>
            </a:pPr>
            <a:r>
              <a:rPr sz="2000">
                <a:latin typeface="微软雅黑" panose="020B0503020204020204" pitchFamily="34" charset="-122"/>
                <a:ea typeface="微软雅黑" panose="020B0503020204020204" pitchFamily="34" charset="-122"/>
                <a:cs typeface="微软雅黑" panose="020B0503020204020204" pitchFamily="34" charset="-122"/>
                <a:sym typeface="+mn-ea"/>
              </a:rPr>
              <a:t>重复上述过程直到句尾</a:t>
            </a:r>
          </a:p>
          <a:p>
            <a:pPr marL="311785" indent="-311785" defTabSz="831850">
              <a:lnSpc>
                <a:spcPct val="80000"/>
              </a:lnSpc>
              <a:spcBef>
                <a:spcPts val="600"/>
              </a:spcBef>
              <a:defRPr sz="2550"/>
            </a:pPr>
            <a:r>
              <a:rPr sz="2000">
                <a:latin typeface="微软雅黑" panose="020B0503020204020204" pitchFamily="34" charset="-122"/>
                <a:ea typeface="微软雅黑" panose="020B0503020204020204" pitchFamily="34" charset="-122"/>
                <a:cs typeface="微软雅黑" panose="020B0503020204020204" pitchFamily="34" charset="-122"/>
                <a:sym typeface="+mn-ea"/>
              </a:rPr>
              <a:t>上述思想即为维特比算法(</a:t>
            </a:r>
            <a:r>
              <a:rPr sz="2000" b="1">
                <a:solidFill>
                  <a:srgbClr val="FF00FF"/>
                </a:solidFill>
                <a:latin typeface="微软雅黑" panose="020B0503020204020204" pitchFamily="34" charset="-122"/>
                <a:ea typeface="微软雅黑" panose="020B0503020204020204" pitchFamily="34" charset="-122"/>
                <a:cs typeface="微软雅黑" panose="020B0503020204020204" pitchFamily="34" charset="-122"/>
                <a:sym typeface="+mn-ea"/>
              </a:rPr>
              <a:t>Viterbi algorithm</a:t>
            </a:r>
            <a:r>
              <a:rPr sz="2000">
                <a:latin typeface="微软雅黑" panose="020B0503020204020204" pitchFamily="34" charset="-122"/>
                <a:ea typeface="微软雅黑" panose="020B0503020204020204" pitchFamily="34" charset="-122"/>
                <a:cs typeface="微软雅黑" panose="020B0503020204020204" pitchFamily="34" charset="-122"/>
                <a:sym typeface="+mn-ea"/>
              </a:rPr>
              <a:t>)</a:t>
            </a:r>
          </a:p>
          <a:p>
            <a:pPr marL="311785" indent="-311785" defTabSz="831850">
              <a:lnSpc>
                <a:spcPct val="80000"/>
              </a:lnSpc>
              <a:spcBef>
                <a:spcPts val="600"/>
              </a:spcBef>
              <a:defRPr sz="2550"/>
            </a:pPr>
            <a:r>
              <a:rPr sz="2000">
                <a:latin typeface="微软雅黑" panose="020B0503020204020204" pitchFamily="34" charset="-122"/>
                <a:ea typeface="微软雅黑" panose="020B0503020204020204" pitchFamily="34" charset="-122"/>
                <a:cs typeface="微软雅黑" panose="020B0503020204020204" pitchFamily="34" charset="-122"/>
                <a:sym typeface="+mn-ea"/>
              </a:rPr>
              <a:t>如果有n个待标记的词和N个标记，则</a:t>
            </a:r>
            <a:r>
              <a:rPr sz="2000" b="1">
                <a:solidFill>
                  <a:srgbClr val="FF00FF"/>
                </a:solidFill>
                <a:latin typeface="微软雅黑" panose="020B0503020204020204" pitchFamily="34" charset="-122"/>
                <a:ea typeface="微软雅黑" panose="020B0503020204020204" pitchFamily="34" charset="-122"/>
                <a:cs typeface="微软雅黑" panose="020B0503020204020204" pitchFamily="34" charset="-122"/>
                <a:sym typeface="+mn-ea"/>
              </a:rPr>
              <a:t>Viterbi</a:t>
            </a:r>
            <a:r>
              <a:rPr sz="2000">
                <a:latin typeface="微软雅黑" panose="020B0503020204020204" pitchFamily="34" charset="-122"/>
                <a:ea typeface="微软雅黑" panose="020B0503020204020204" pitchFamily="34" charset="-122"/>
                <a:cs typeface="微软雅黑" panose="020B0503020204020204" pitchFamily="34" charset="-122"/>
                <a:sym typeface="+mn-ea"/>
              </a:rPr>
              <a:t>算法复杂度为O(KnN</a:t>
            </a:r>
            <a:r>
              <a:rPr sz="2000" baseline="30000">
                <a:latin typeface="微软雅黑" panose="020B0503020204020204" pitchFamily="34" charset="-122"/>
                <a:ea typeface="微软雅黑" panose="020B0503020204020204" pitchFamily="34" charset="-122"/>
                <a:cs typeface="微软雅黑" panose="020B0503020204020204" pitchFamily="34" charset="-122"/>
                <a:sym typeface="+mn-ea"/>
              </a:rPr>
              <a:t>2</a:t>
            </a:r>
            <a:r>
              <a:rPr sz="2000">
                <a:latin typeface="微软雅黑" panose="020B0503020204020204" pitchFamily="34" charset="-122"/>
                <a:ea typeface="微软雅黑" panose="020B0503020204020204" pitchFamily="34" charset="-122"/>
                <a:cs typeface="微软雅黑" panose="020B0503020204020204" pitchFamily="34" charset="-122"/>
                <a:sym typeface="+mn-ea"/>
              </a:rPr>
              <a:t>) ，其中K为常量</a:t>
            </a:r>
            <a:endParaRPr lang="en-US" sz="2000" dirty="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65717F2-DE62-A445-9F03-50055757659A}" type="slidenum">
              <a:rPr lang="zh-CN" altLang="en-US" smtClean="0"/>
              <a:t>73</a:t>
            </a:fld>
            <a:endParaRPr lang="zh-CN" altLang="en-US" dirty="0"/>
          </a:p>
        </p:txBody>
      </p:sp>
      <p:sp>
        <p:nvSpPr>
          <p:cNvPr id="6" name="平行四边形 6"/>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2.4.2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grpSp>
        <p:nvGrpSpPr>
          <p:cNvPr id="10" name="组合 11"/>
          <p:cNvGrpSpPr/>
          <p:nvPr/>
        </p:nvGrpSpPr>
        <p:grpSpPr bwMode="auto">
          <a:xfrm>
            <a:off x="11480800" y="479425"/>
            <a:ext cx="333375" cy="333375"/>
            <a:chOff x="0" y="0"/>
            <a:chExt cx="449943" cy="449943"/>
          </a:xfrm>
        </p:grpSpPr>
        <p:sp>
          <p:nvSpPr>
            <p:cNvPr id="11" name="椭圆 9"/>
            <p:cNvSpPr>
              <a:spLocks noChangeArrowheads="1"/>
            </p:cNvSpPr>
            <p:nvPr/>
          </p:nvSpPr>
          <p:spPr bwMode="auto">
            <a:xfrm>
              <a:off x="0" y="0"/>
              <a:ext cx="449943" cy="449943"/>
            </a:xfrm>
            <a:prstGeom prst="ellipse">
              <a:avLst/>
            </a:prstGeom>
            <a:noFill/>
            <a:ln w="28575">
              <a:solidFill>
                <a:schemeClr val="bg1"/>
              </a:solidFill>
              <a:rou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14" name="矩形 8"/>
          <p:cNvSpPr>
            <a:spLocks noChangeArrowheads="1"/>
          </p:cNvSpPr>
          <p:nvPr/>
        </p:nvSpPr>
        <p:spPr bwMode="auto">
          <a:xfrm>
            <a:off x="1248742" y="408136"/>
            <a:ext cx="44935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基于隐马尔可夫模型的词性标注</a:t>
            </a:r>
          </a:p>
        </p:txBody>
      </p:sp>
      <p:sp>
        <p:nvSpPr>
          <p:cNvPr id="13" name="TextBox 12"/>
          <p:cNvSpPr txBox="1"/>
          <p:nvPr/>
        </p:nvSpPr>
        <p:spPr>
          <a:xfrm>
            <a:off x="346159" y="1186538"/>
            <a:ext cx="11414040" cy="3122930"/>
          </a:xfrm>
          <a:prstGeom prst="rect">
            <a:avLst/>
          </a:prstGeom>
          <a:noFill/>
        </p:spPr>
        <p:txBody>
          <a:bodyPr wrap="square">
            <a:spAutoFit/>
          </a:bodyPr>
          <a:lstStyle/>
          <a:p>
            <a:pPr marL="332740" indent="-332740" defTabSz="887095">
              <a:lnSpc>
                <a:spcPct val="90000"/>
              </a:lnSpc>
              <a:spcBef>
                <a:spcPts val="600"/>
              </a:spcBef>
              <a:defRPr sz="2715">
                <a:solidFill>
                  <a:srgbClr val="0080FF"/>
                </a:solidFill>
              </a:defRPr>
            </a:pPr>
            <a:r>
              <a:rPr sz="2000">
                <a:sym typeface="+mn-ea"/>
              </a:rPr>
              <a:t>维特比算法: 记号</a:t>
            </a:r>
          </a:p>
          <a:p>
            <a:pPr marL="332740" indent="-332740" defTabSz="887095">
              <a:lnSpc>
                <a:spcPct val="90000"/>
              </a:lnSpc>
              <a:spcBef>
                <a:spcPts val="600"/>
              </a:spcBef>
              <a:defRPr sz="2715">
                <a:solidFill>
                  <a:srgbClr val="0080FF"/>
                </a:solidFill>
              </a:defRPr>
            </a:pPr>
            <a:r>
              <a:rPr sz="2000">
                <a:sym typeface="+mn-ea"/>
              </a:rPr>
              <a:t>δ ，N×n数组，记录到每个位置每个可能标记的最佳序列</a:t>
            </a:r>
            <a:endParaRPr sz="2000">
              <a:solidFill>
                <a:srgbClr val="000000"/>
              </a:solidFill>
            </a:endParaRPr>
          </a:p>
          <a:p>
            <a:pPr marL="720725" lvl="1" indent="-276860" defTabSz="887095">
              <a:lnSpc>
                <a:spcPct val="90000"/>
              </a:lnSpc>
              <a:spcBef>
                <a:spcPts val="500"/>
              </a:spcBef>
              <a:buClr>
                <a:schemeClr val="accent2"/>
              </a:buClr>
              <a:defRPr sz="2330"/>
            </a:pPr>
            <a:r>
              <a:rPr sz="2000">
                <a:sym typeface="+mn-ea"/>
              </a:rPr>
              <a:t>N为标记数量</a:t>
            </a:r>
          </a:p>
          <a:p>
            <a:pPr marL="720725" lvl="1" indent="-276860" defTabSz="887095">
              <a:lnSpc>
                <a:spcPct val="90000"/>
              </a:lnSpc>
              <a:spcBef>
                <a:spcPts val="500"/>
              </a:spcBef>
              <a:buClr>
                <a:schemeClr val="accent2"/>
              </a:buClr>
              <a:defRPr sz="2330"/>
            </a:pPr>
            <a:r>
              <a:rPr sz="2000">
                <a:sym typeface="+mn-ea"/>
              </a:rPr>
              <a:t>n为词的数量</a:t>
            </a:r>
          </a:p>
          <a:p>
            <a:pPr marL="720725" lvl="1" indent="-276860" defTabSz="887095">
              <a:lnSpc>
                <a:spcPct val="90000"/>
              </a:lnSpc>
              <a:spcBef>
                <a:spcPts val="500"/>
              </a:spcBef>
              <a:buClr>
                <a:schemeClr val="accent2"/>
              </a:buClr>
              <a:defRPr sz="2330">
                <a:solidFill>
                  <a:srgbClr val="FF00FF"/>
                </a:solidFill>
              </a:defRPr>
            </a:pPr>
            <a:r>
              <a:rPr sz="2000">
                <a:sym typeface="+mn-ea"/>
              </a:rPr>
              <a:t>δ</a:t>
            </a:r>
            <a:r>
              <a:rPr sz="2000" baseline="-26000">
                <a:sym typeface="+mn-ea"/>
              </a:rPr>
              <a:t>t</a:t>
            </a:r>
            <a:r>
              <a:rPr sz="2000">
                <a:sym typeface="+mn-ea"/>
              </a:rPr>
              <a:t>(t</a:t>
            </a:r>
            <a:r>
              <a:rPr sz="2000" baseline="30000">
                <a:sym typeface="+mn-ea"/>
              </a:rPr>
              <a:t>i</a:t>
            </a:r>
            <a:r>
              <a:rPr sz="2000">
                <a:sym typeface="+mn-ea"/>
              </a:rPr>
              <a:t>)记录直到位置t为止的最佳序列，其中位置t的标记为t</a:t>
            </a:r>
            <a:r>
              <a:rPr sz="2000" baseline="30000">
                <a:sym typeface="+mn-ea"/>
              </a:rPr>
              <a:t>i</a:t>
            </a:r>
            <a:endParaRPr sz="2000" baseline="30000">
              <a:solidFill>
                <a:srgbClr val="000000"/>
              </a:solidFill>
            </a:endParaRPr>
          </a:p>
          <a:p>
            <a:pPr marL="332740" indent="-332740" defTabSz="887095">
              <a:lnSpc>
                <a:spcPct val="90000"/>
              </a:lnSpc>
              <a:spcBef>
                <a:spcPts val="600"/>
              </a:spcBef>
              <a:defRPr sz="2715">
                <a:solidFill>
                  <a:srgbClr val="0080FF"/>
                </a:solidFill>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defRPr>
            </a:pPr>
            <a:r>
              <a:rPr sz="2000">
                <a:sym typeface="+mn-ea"/>
              </a:rPr>
              <a:t>γ</a:t>
            </a:r>
            <a:r>
              <a:rPr sz="2000">
                <a:latin typeface="Cambria" panose="02040503050406030204"/>
                <a:ea typeface="Cambria" panose="02040503050406030204"/>
                <a:cs typeface="Cambria" panose="02040503050406030204"/>
                <a:sym typeface="Cambria" panose="02040503050406030204"/>
              </a:rPr>
              <a:t> </a:t>
            </a:r>
            <a:r>
              <a:rPr sz="2000">
                <a:sym typeface="+mn-ea"/>
              </a:rPr>
              <a:t>，</a:t>
            </a:r>
            <a:r>
              <a:rPr sz="2000">
                <a:latin typeface="Cambria" panose="02040503050406030204"/>
                <a:ea typeface="Cambria" panose="02040503050406030204"/>
                <a:cs typeface="Cambria" panose="02040503050406030204"/>
                <a:sym typeface="Cambria" panose="02040503050406030204"/>
              </a:rPr>
              <a:t>N×n</a:t>
            </a:r>
            <a:r>
              <a:rPr sz="2000">
                <a:sym typeface="+mn-ea"/>
              </a:rPr>
              <a:t>数组，用于</a:t>
            </a:r>
            <a:r>
              <a:rPr sz="2000">
                <a:latin typeface="Cambria" panose="02040503050406030204"/>
                <a:ea typeface="Cambria" panose="02040503050406030204"/>
                <a:cs typeface="Cambria" panose="02040503050406030204"/>
                <a:sym typeface="Cambria" panose="02040503050406030204"/>
              </a:rPr>
              <a:t>bookkeeping</a:t>
            </a:r>
            <a:r>
              <a:rPr sz="2000">
                <a:sym typeface="+mn-ea"/>
              </a:rPr>
              <a:t>，回溯</a:t>
            </a:r>
            <a:endParaRPr sz="2000">
              <a:solidFill>
                <a:srgbClr val="000000"/>
              </a:solidFill>
            </a:endParaRPr>
          </a:p>
          <a:p>
            <a:pPr marL="720725" lvl="2" indent="-332740" defTabSz="887095">
              <a:lnSpc>
                <a:spcPct val="90000"/>
              </a:lnSpc>
              <a:spcBef>
                <a:spcPts val="500"/>
              </a:spcBef>
              <a:buChar char="◈"/>
              <a:defRPr sz="2330"/>
            </a:pPr>
            <a:r>
              <a:rPr sz="2000">
                <a:sym typeface="+mn-ea"/>
              </a:rPr>
              <a:t>N为标记数量</a:t>
            </a:r>
          </a:p>
          <a:p>
            <a:pPr marL="720725" lvl="2" indent="-332740" defTabSz="887095">
              <a:lnSpc>
                <a:spcPct val="90000"/>
              </a:lnSpc>
              <a:spcBef>
                <a:spcPts val="500"/>
              </a:spcBef>
              <a:buChar char="◈"/>
              <a:defRPr sz="2330"/>
            </a:pPr>
            <a:r>
              <a:rPr sz="2000">
                <a:sym typeface="+mn-ea"/>
              </a:rPr>
              <a:t>n为词的数量</a:t>
            </a:r>
          </a:p>
          <a:p>
            <a:pPr marL="720725" lvl="2" indent="-332740" defTabSz="887095">
              <a:lnSpc>
                <a:spcPct val="90000"/>
              </a:lnSpc>
              <a:spcBef>
                <a:spcPts val="500"/>
              </a:spcBef>
              <a:buChar char="◈"/>
              <a:defRPr sz="2330">
                <a:solidFill>
                  <a:srgbClr val="FF00FF"/>
                </a:solidFill>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defRPr>
            </a:pPr>
            <a:r>
              <a:rPr sz="2000">
                <a:sym typeface="+mn-ea"/>
              </a:rPr>
              <a:t>γ</a:t>
            </a:r>
            <a:r>
              <a:rPr sz="2000" baseline="-26000">
                <a:latin typeface="Cambria" panose="02040503050406030204"/>
                <a:ea typeface="Cambria" panose="02040503050406030204"/>
                <a:cs typeface="Cambria" panose="02040503050406030204"/>
                <a:sym typeface="Cambria" panose="02040503050406030204"/>
              </a:rPr>
              <a:t>t</a:t>
            </a:r>
            <a:r>
              <a:rPr sz="2000">
                <a:latin typeface="Cambria" panose="02040503050406030204"/>
                <a:ea typeface="Cambria" panose="02040503050406030204"/>
                <a:cs typeface="Cambria" panose="02040503050406030204"/>
                <a:sym typeface="Cambria" panose="02040503050406030204"/>
              </a:rPr>
              <a:t>(t</a:t>
            </a:r>
            <a:r>
              <a:rPr sz="2000" baseline="30000">
                <a:latin typeface="Cambria" panose="02040503050406030204"/>
                <a:ea typeface="Cambria" panose="02040503050406030204"/>
                <a:cs typeface="Cambria" panose="02040503050406030204"/>
                <a:sym typeface="Cambria" panose="02040503050406030204"/>
              </a:rPr>
              <a:t>i</a:t>
            </a:r>
            <a:r>
              <a:rPr sz="2000">
                <a:latin typeface="Cambria" panose="02040503050406030204"/>
                <a:ea typeface="Cambria" panose="02040503050406030204"/>
                <a:cs typeface="Cambria" panose="02040503050406030204"/>
                <a:sym typeface="Cambria" panose="02040503050406030204"/>
              </a:rPr>
              <a:t>)</a:t>
            </a:r>
            <a:r>
              <a:rPr sz="2000">
                <a:sym typeface="+mn-ea"/>
              </a:rPr>
              <a:t>为位置</a:t>
            </a:r>
            <a:r>
              <a:rPr sz="2000">
                <a:latin typeface="Cambria" panose="02040503050406030204"/>
                <a:ea typeface="Cambria" panose="02040503050406030204"/>
                <a:cs typeface="Cambria" panose="02040503050406030204"/>
                <a:sym typeface="Cambria" panose="02040503050406030204"/>
              </a:rPr>
              <a:t>t</a:t>
            </a:r>
            <a:r>
              <a:rPr sz="2000">
                <a:sym typeface="+mn-ea"/>
              </a:rPr>
              <a:t>的每个标记</a:t>
            </a:r>
            <a:r>
              <a:rPr sz="2000">
                <a:latin typeface="Cambria" panose="02040503050406030204"/>
                <a:ea typeface="Cambria" panose="02040503050406030204"/>
                <a:cs typeface="Cambria" panose="02040503050406030204"/>
                <a:sym typeface="Cambria" panose="02040503050406030204"/>
              </a:rPr>
              <a:t>t</a:t>
            </a:r>
            <a:r>
              <a:rPr sz="2000" baseline="30000">
                <a:latin typeface="Cambria" panose="02040503050406030204"/>
                <a:ea typeface="Cambria" panose="02040503050406030204"/>
                <a:cs typeface="Cambria" panose="02040503050406030204"/>
                <a:sym typeface="Cambria" panose="02040503050406030204"/>
              </a:rPr>
              <a:t>i</a:t>
            </a:r>
            <a:r>
              <a:rPr sz="2000">
                <a:sym typeface="+mn-ea"/>
              </a:rPr>
              <a:t>，记录最佳路径上位置</a:t>
            </a:r>
            <a:r>
              <a:rPr sz="2000">
                <a:latin typeface="Cambria" panose="02040503050406030204"/>
                <a:ea typeface="Cambria" panose="02040503050406030204"/>
                <a:cs typeface="Cambria" panose="02040503050406030204"/>
                <a:sym typeface="Cambria" panose="02040503050406030204"/>
              </a:rPr>
              <a:t>t-1</a:t>
            </a:r>
            <a:r>
              <a:rPr sz="2000">
                <a:sym typeface="+mn-ea"/>
              </a:rPr>
              <a:t>的标记</a:t>
            </a:r>
            <a:endParaRPr lang="en-US" sz="2000" dirty="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65717F2-DE62-A445-9F03-50055757659A}" type="slidenum">
              <a:rPr lang="zh-CN" altLang="en-US" smtClean="0"/>
              <a:t>74</a:t>
            </a:fld>
            <a:endParaRPr lang="zh-CN" altLang="en-US" dirty="0"/>
          </a:p>
        </p:txBody>
      </p:sp>
      <p:sp>
        <p:nvSpPr>
          <p:cNvPr id="6" name="平行四边形 6"/>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2.4.2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grpSp>
        <p:nvGrpSpPr>
          <p:cNvPr id="10" name="组合 11"/>
          <p:cNvGrpSpPr/>
          <p:nvPr/>
        </p:nvGrpSpPr>
        <p:grpSpPr bwMode="auto">
          <a:xfrm>
            <a:off x="11480800" y="479425"/>
            <a:ext cx="333375" cy="333375"/>
            <a:chOff x="0" y="0"/>
            <a:chExt cx="449943" cy="449943"/>
          </a:xfrm>
        </p:grpSpPr>
        <p:sp>
          <p:nvSpPr>
            <p:cNvPr id="11" name="椭圆 9"/>
            <p:cNvSpPr>
              <a:spLocks noChangeArrowheads="1"/>
            </p:cNvSpPr>
            <p:nvPr/>
          </p:nvSpPr>
          <p:spPr bwMode="auto">
            <a:xfrm>
              <a:off x="0" y="0"/>
              <a:ext cx="449943" cy="449943"/>
            </a:xfrm>
            <a:prstGeom prst="ellipse">
              <a:avLst/>
            </a:prstGeom>
            <a:noFill/>
            <a:ln w="28575">
              <a:solidFill>
                <a:schemeClr val="bg1"/>
              </a:solidFill>
              <a:rou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14" name="矩形 8"/>
          <p:cNvSpPr>
            <a:spLocks noChangeArrowheads="1"/>
          </p:cNvSpPr>
          <p:nvPr/>
        </p:nvSpPr>
        <p:spPr bwMode="auto">
          <a:xfrm>
            <a:off x="1248742" y="408136"/>
            <a:ext cx="44935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基于隐马尔可夫模型的词性标注</a:t>
            </a:r>
          </a:p>
        </p:txBody>
      </p:sp>
      <p:sp>
        <p:nvSpPr>
          <p:cNvPr id="13" name="TextBox 12"/>
          <p:cNvSpPr txBox="1"/>
          <p:nvPr/>
        </p:nvSpPr>
        <p:spPr>
          <a:xfrm>
            <a:off x="635084" y="1251943"/>
            <a:ext cx="11414040" cy="398780"/>
          </a:xfrm>
          <a:prstGeom prst="rect">
            <a:avLst/>
          </a:prstGeom>
          <a:noFill/>
        </p:spPr>
        <p:txBody>
          <a:bodyPr wrap="square">
            <a:spAutoFit/>
          </a:bodyPr>
          <a:lstStyle/>
          <a:p>
            <a:pPr algn="l">
              <a:defRPr sz="2400">
                <a:solidFill>
                  <a:srgbClr val="000000"/>
                </a:solidFill>
              </a:defRPr>
            </a:pP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维特比算法</a:t>
            </a:r>
          </a:p>
        </p:txBody>
      </p:sp>
      <p:sp>
        <p:nvSpPr>
          <p:cNvPr id="20" name="内容占位符 2"/>
          <p:cNvSpPr txBox="1">
            <a:spLocks noGrp="1"/>
          </p:cNvSpPr>
          <p:nvPr/>
        </p:nvSpPr>
        <p:spPr>
          <a:xfrm>
            <a:off x="415221" y="2177650"/>
            <a:ext cx="8229601" cy="4525964"/>
          </a:xfrm>
          <a:prstGeom prst="rect">
            <a:avLst/>
          </a:prstGeom>
          <a:ln w="12700">
            <a:miter lim="400000"/>
          </a:ln>
        </p:spPr>
        <p:txBody>
          <a:bodyPr lIns="45719" rIns="45719">
            <a:normAutofit/>
          </a:bodyPr>
          <a:lstStyle>
            <a:lvl1pPr marL="342900" marR="0" indent="-342900" algn="l" defTabSz="914400" rtl="0" latinLnBrk="0">
              <a:lnSpc>
                <a:spcPct val="100000"/>
              </a:lnSpc>
              <a:spcBef>
                <a:spcPts val="700"/>
              </a:spcBef>
              <a:spcAft>
                <a:spcPts val="0"/>
              </a:spcAft>
              <a:buClr>
                <a:schemeClr val="accent1"/>
              </a:buClr>
              <a:buSzPct val="50000"/>
              <a:buFontTx/>
              <a:buChar char="◈"/>
              <a:defRPr sz="3200" b="0" i="0" u="none" strike="noStrike" cap="none" spc="0" baseline="0">
                <a:ln>
                  <a:noFill/>
                </a:ln>
                <a:solidFill>
                  <a:srgbClr val="000000"/>
                </a:solidFill>
                <a:uFillTx/>
                <a:latin typeface="Cambria" panose="02040503050406030204"/>
                <a:ea typeface="Cambria" panose="02040503050406030204"/>
                <a:cs typeface="Cambria" panose="02040503050406030204"/>
                <a:sym typeface="Cambria" panose="02040503050406030204"/>
              </a:defRPr>
            </a:lvl1pPr>
            <a:lvl2pPr marL="783590" marR="0" indent="-326390" algn="l" defTabSz="914400" rtl="0" latinLnBrk="0">
              <a:lnSpc>
                <a:spcPct val="100000"/>
              </a:lnSpc>
              <a:spcBef>
                <a:spcPts val="700"/>
              </a:spcBef>
              <a:spcAft>
                <a:spcPts val="0"/>
              </a:spcAft>
              <a:buClr>
                <a:schemeClr val="accent1"/>
              </a:buClr>
              <a:buSzPct val="50000"/>
              <a:buFontTx/>
              <a:buChar char="³"/>
              <a:defRPr sz="3200" b="0" i="0" u="none" strike="noStrike" cap="none" spc="0" baseline="0">
                <a:ln>
                  <a:noFill/>
                </a:ln>
                <a:solidFill>
                  <a:srgbClr val="000000"/>
                </a:solidFill>
                <a:uFillTx/>
                <a:latin typeface="Cambria" panose="02040503050406030204"/>
                <a:ea typeface="Cambria" panose="02040503050406030204"/>
                <a:cs typeface="Cambria" panose="02040503050406030204"/>
                <a:sym typeface="Cambria" panose="02040503050406030204"/>
              </a:defRPr>
            </a:lvl2pPr>
            <a:lvl3pPr marL="1219200" marR="0" indent="-304800" algn="l" defTabSz="914400" rtl="0" latinLnBrk="0">
              <a:lnSpc>
                <a:spcPct val="100000"/>
              </a:lnSpc>
              <a:spcBef>
                <a:spcPts val="700"/>
              </a:spcBef>
              <a:spcAft>
                <a:spcPts val="0"/>
              </a:spcAft>
              <a:buClr>
                <a:schemeClr val="accent1"/>
              </a:buClr>
              <a:buSzPct val="60000"/>
              <a:buFontTx/>
              <a:buChar char="◆"/>
              <a:defRPr sz="3200" b="0" i="0" u="none" strike="noStrike" cap="none" spc="0" baseline="0">
                <a:ln>
                  <a:noFill/>
                </a:ln>
                <a:solidFill>
                  <a:srgbClr val="000000"/>
                </a:solidFill>
                <a:uFillTx/>
                <a:latin typeface="Cambria" panose="02040503050406030204"/>
                <a:ea typeface="Cambria" panose="02040503050406030204"/>
                <a:cs typeface="Cambria" panose="02040503050406030204"/>
                <a:sym typeface="Cambria" panose="02040503050406030204"/>
              </a:defRPr>
            </a:lvl3pPr>
            <a:lvl4pPr marL="1737360" marR="0" indent="-365760" algn="l" defTabSz="914400" rtl="0" latinLnBrk="0">
              <a:lnSpc>
                <a:spcPct val="100000"/>
              </a:lnSpc>
              <a:spcBef>
                <a:spcPts val="700"/>
              </a:spcBef>
              <a:spcAft>
                <a:spcPts val="0"/>
              </a:spcAft>
              <a:buClr>
                <a:schemeClr val="accent1"/>
              </a:buClr>
              <a:buSzPct val="45000"/>
              <a:buFontTx/>
              <a:buChar char="◇"/>
              <a:defRPr sz="3200" b="0" i="0" u="none" strike="noStrike" cap="none" spc="0" baseline="0">
                <a:ln>
                  <a:noFill/>
                </a:ln>
                <a:solidFill>
                  <a:srgbClr val="000000"/>
                </a:solidFill>
                <a:uFillTx/>
                <a:latin typeface="Cambria" panose="02040503050406030204"/>
                <a:ea typeface="Cambria" panose="02040503050406030204"/>
                <a:cs typeface="Cambria" panose="02040503050406030204"/>
                <a:sym typeface="Cambria" panose="02040503050406030204"/>
              </a:defRPr>
            </a:lvl4pPr>
            <a:lvl5pPr marL="2194560" marR="0" indent="-365760" algn="l" defTabSz="914400" rtl="0" latinLnBrk="0">
              <a:lnSpc>
                <a:spcPct val="100000"/>
              </a:lnSpc>
              <a:spcBef>
                <a:spcPts val="700"/>
              </a:spcBef>
              <a:spcAft>
                <a:spcPts val="0"/>
              </a:spcAft>
              <a:buClr>
                <a:schemeClr val="accent1"/>
              </a:buClr>
              <a:buSzPct val="100000"/>
              <a:buFontTx/>
              <a:buChar char="⬥"/>
              <a:defRPr sz="3200" b="0" i="0" u="none" strike="noStrike" cap="none" spc="0" baseline="0">
                <a:ln>
                  <a:noFill/>
                </a:ln>
                <a:solidFill>
                  <a:srgbClr val="000000"/>
                </a:solidFill>
                <a:uFillTx/>
                <a:latin typeface="Cambria" panose="02040503050406030204"/>
                <a:ea typeface="Cambria" panose="02040503050406030204"/>
                <a:cs typeface="Cambria" panose="02040503050406030204"/>
                <a:sym typeface="Cambria" panose="02040503050406030204"/>
              </a:defRPr>
            </a:lvl5pPr>
            <a:lvl6pPr marL="2651760" marR="0" indent="-365760" algn="l" defTabSz="914400" rtl="0" latinLnBrk="0">
              <a:lnSpc>
                <a:spcPct val="100000"/>
              </a:lnSpc>
              <a:spcBef>
                <a:spcPts val="700"/>
              </a:spcBef>
              <a:spcAft>
                <a:spcPts val="0"/>
              </a:spcAft>
              <a:buClr>
                <a:schemeClr val="accent1"/>
              </a:buClr>
              <a:buSzPct val="100000"/>
              <a:buFontTx/>
              <a:buChar char="•"/>
              <a:defRPr sz="3200" b="0" i="0" u="none" strike="noStrike" cap="none" spc="0" baseline="0">
                <a:ln>
                  <a:noFill/>
                </a:ln>
                <a:solidFill>
                  <a:srgbClr val="000000"/>
                </a:solidFill>
                <a:uFillTx/>
                <a:latin typeface="Cambria" panose="02040503050406030204"/>
                <a:ea typeface="Cambria" panose="02040503050406030204"/>
                <a:cs typeface="Cambria" panose="02040503050406030204"/>
                <a:sym typeface="Cambria" panose="02040503050406030204"/>
              </a:defRPr>
            </a:lvl6pPr>
            <a:lvl7pPr marL="3108960" marR="0" indent="-365760" algn="l" defTabSz="914400" rtl="0" latinLnBrk="0">
              <a:lnSpc>
                <a:spcPct val="100000"/>
              </a:lnSpc>
              <a:spcBef>
                <a:spcPts val="700"/>
              </a:spcBef>
              <a:spcAft>
                <a:spcPts val="0"/>
              </a:spcAft>
              <a:buClr>
                <a:schemeClr val="accent1"/>
              </a:buClr>
              <a:buSzPct val="100000"/>
              <a:buFontTx/>
              <a:buChar char="•"/>
              <a:defRPr sz="3200" b="0" i="0" u="none" strike="noStrike" cap="none" spc="0" baseline="0">
                <a:ln>
                  <a:noFill/>
                </a:ln>
                <a:solidFill>
                  <a:srgbClr val="000000"/>
                </a:solidFill>
                <a:uFillTx/>
                <a:latin typeface="Cambria" panose="02040503050406030204"/>
                <a:ea typeface="Cambria" panose="02040503050406030204"/>
                <a:cs typeface="Cambria" panose="02040503050406030204"/>
                <a:sym typeface="Cambria" panose="02040503050406030204"/>
              </a:defRPr>
            </a:lvl7pPr>
            <a:lvl8pPr marL="3566160" marR="0" indent="-365760" algn="l" defTabSz="914400" rtl="0" latinLnBrk="0">
              <a:lnSpc>
                <a:spcPct val="100000"/>
              </a:lnSpc>
              <a:spcBef>
                <a:spcPts val="700"/>
              </a:spcBef>
              <a:spcAft>
                <a:spcPts val="0"/>
              </a:spcAft>
              <a:buClr>
                <a:schemeClr val="accent1"/>
              </a:buClr>
              <a:buSzPct val="100000"/>
              <a:buFontTx/>
              <a:buChar char="•"/>
              <a:defRPr sz="3200" b="0" i="0" u="none" strike="noStrike" cap="none" spc="0" baseline="0">
                <a:ln>
                  <a:noFill/>
                </a:ln>
                <a:solidFill>
                  <a:srgbClr val="000000"/>
                </a:solidFill>
                <a:uFillTx/>
                <a:latin typeface="Cambria" panose="02040503050406030204"/>
                <a:ea typeface="Cambria" panose="02040503050406030204"/>
                <a:cs typeface="Cambria" panose="02040503050406030204"/>
                <a:sym typeface="Cambria" panose="02040503050406030204"/>
              </a:defRPr>
            </a:lvl8pPr>
            <a:lvl9pPr marL="4023360" marR="0" indent="-365760" algn="l" defTabSz="914400" rtl="0" latinLnBrk="0">
              <a:lnSpc>
                <a:spcPct val="100000"/>
              </a:lnSpc>
              <a:spcBef>
                <a:spcPts val="700"/>
              </a:spcBef>
              <a:spcAft>
                <a:spcPts val="0"/>
              </a:spcAft>
              <a:buClr>
                <a:schemeClr val="accent1"/>
              </a:buClr>
              <a:buSzPct val="100000"/>
              <a:buFontTx/>
              <a:buChar char="•"/>
              <a:defRPr sz="3200" b="0" i="0" u="none" strike="noStrike" cap="none" spc="0" baseline="0">
                <a:ln>
                  <a:noFill/>
                </a:ln>
                <a:solidFill>
                  <a:srgbClr val="000000"/>
                </a:solidFill>
                <a:uFillTx/>
                <a:latin typeface="Cambria" panose="02040503050406030204"/>
                <a:ea typeface="Cambria" panose="02040503050406030204"/>
                <a:cs typeface="Cambria" panose="02040503050406030204"/>
                <a:sym typeface="Cambria" panose="02040503050406030204"/>
              </a:defRPr>
            </a:lvl9pPr>
          </a:lstStyle>
          <a:p>
            <a:pPr>
              <a:spcBef>
                <a:spcPts val="600"/>
              </a:spcBef>
              <a:defRPr sz="2800"/>
            </a:pPr>
            <a:r>
              <a:t>初始化</a:t>
            </a:r>
          </a:p>
          <a:p>
            <a:pPr>
              <a:defRPr sz="2800"/>
            </a:pPr>
            <a:endParaRPr/>
          </a:p>
          <a:p>
            <a:pPr>
              <a:defRPr sz="2800"/>
            </a:pPr>
            <a:endParaRPr/>
          </a:p>
          <a:p>
            <a:pPr>
              <a:spcBef>
                <a:spcPts val="600"/>
              </a:spcBef>
              <a:defRPr sz="2800"/>
            </a:pPr>
            <a:r>
              <a:t>迭  代</a:t>
            </a:r>
          </a:p>
          <a:p>
            <a:pPr>
              <a:defRPr sz="2800"/>
            </a:pPr>
            <a:endParaRPr/>
          </a:p>
          <a:p>
            <a:pPr>
              <a:defRPr sz="2800"/>
            </a:pPr>
            <a:endParaRPr/>
          </a:p>
          <a:p>
            <a:pPr>
              <a:spcBef>
                <a:spcPts val="600"/>
              </a:spcBef>
              <a:defRPr sz="2800"/>
            </a:pPr>
            <a:r>
              <a:t>输  出</a:t>
            </a:r>
          </a:p>
        </p:txBody>
      </p:sp>
      <p:sp>
        <p:nvSpPr>
          <p:cNvPr id="21" name="灯片编号占位符 4"/>
          <p:cNvSpPr txBox="1">
            <a:spLocks noGrp="1"/>
          </p:cNvSpPr>
          <p:nvPr/>
        </p:nvSpPr>
        <p:spPr>
          <a:xfrm>
            <a:off x="8449944" y="6702169"/>
            <a:ext cx="256541" cy="275467"/>
          </a:xfrm>
          <a:prstGeom prst="rect">
            <a:avLst/>
          </a:prstGeom>
          <a:ln w="12700">
            <a:miter lim="400000"/>
          </a:ln>
        </p:spPr>
        <p:txBody>
          <a:bodyPr wrap="none" lIns="45719" rIns="45719" anchor="ctr">
            <a:spAutoFit/>
          </a:bodyPr>
          <a:lstStyle>
            <a:lvl1pPr marL="0" marR="0" indent="0" algn="r" defTabSz="914400" rtl="0" latinLnBrk="0">
              <a:lnSpc>
                <a:spcPct val="100000"/>
              </a:lnSpc>
              <a:spcBef>
                <a:spcPts val="0"/>
              </a:spcBef>
              <a:spcAft>
                <a:spcPts val="0"/>
              </a:spcAft>
              <a:buClrTx/>
              <a:buSzTx/>
              <a:buFontTx/>
              <a:buNone/>
              <a:defRPr sz="1200" b="0" i="0" u="none" strike="noStrike" cap="none" spc="0" baseline="0">
                <a:ln>
                  <a:noFill/>
                </a:ln>
                <a:solidFill>
                  <a:srgbClr val="888888"/>
                </a:solidFill>
                <a:uFillTx/>
                <a:latin typeface="+mn-lt"/>
                <a:ea typeface="+mn-ea"/>
                <a:cs typeface="+mn-cs"/>
                <a:sym typeface="Cambria" panose="02040503050406030204"/>
              </a:defRPr>
            </a:lvl1pPr>
            <a:lvl2pPr marL="0" marR="0" indent="457200" algn="r" defTabSz="914400" rtl="0" latinLnBrk="0">
              <a:lnSpc>
                <a:spcPct val="100000"/>
              </a:lnSpc>
              <a:spcBef>
                <a:spcPts val="0"/>
              </a:spcBef>
              <a:spcAft>
                <a:spcPts val="0"/>
              </a:spcAft>
              <a:buClrTx/>
              <a:buSzTx/>
              <a:buFontTx/>
              <a:buNone/>
              <a:defRPr sz="1200" b="0" i="0" u="none" strike="noStrike" cap="none" spc="0" baseline="0">
                <a:ln>
                  <a:noFill/>
                </a:ln>
                <a:solidFill>
                  <a:schemeClr val="tx1"/>
                </a:solidFill>
                <a:uFillTx/>
                <a:latin typeface="+mn-lt"/>
                <a:ea typeface="+mn-ea"/>
                <a:cs typeface="+mn-cs"/>
                <a:sym typeface="Cambria" panose="02040503050406030204"/>
              </a:defRPr>
            </a:lvl2pPr>
            <a:lvl3pPr marL="0" marR="0" indent="914400" algn="r" defTabSz="914400" rtl="0" latinLnBrk="0">
              <a:lnSpc>
                <a:spcPct val="100000"/>
              </a:lnSpc>
              <a:spcBef>
                <a:spcPts val="0"/>
              </a:spcBef>
              <a:spcAft>
                <a:spcPts val="0"/>
              </a:spcAft>
              <a:buClrTx/>
              <a:buSzTx/>
              <a:buFontTx/>
              <a:buNone/>
              <a:defRPr sz="1200" b="0" i="0" u="none" strike="noStrike" cap="none" spc="0" baseline="0">
                <a:ln>
                  <a:noFill/>
                </a:ln>
                <a:solidFill>
                  <a:schemeClr val="tx1"/>
                </a:solidFill>
                <a:uFillTx/>
                <a:latin typeface="+mn-lt"/>
                <a:ea typeface="+mn-ea"/>
                <a:cs typeface="+mn-cs"/>
                <a:sym typeface="Cambria" panose="02040503050406030204"/>
              </a:defRPr>
            </a:lvl3pPr>
            <a:lvl4pPr marL="0" marR="0" indent="1371600" algn="r" defTabSz="914400" rtl="0" latinLnBrk="0">
              <a:lnSpc>
                <a:spcPct val="100000"/>
              </a:lnSpc>
              <a:spcBef>
                <a:spcPts val="0"/>
              </a:spcBef>
              <a:spcAft>
                <a:spcPts val="0"/>
              </a:spcAft>
              <a:buClrTx/>
              <a:buSzTx/>
              <a:buFontTx/>
              <a:buNone/>
              <a:defRPr sz="1200" b="0" i="0" u="none" strike="noStrike" cap="none" spc="0" baseline="0">
                <a:ln>
                  <a:noFill/>
                </a:ln>
                <a:solidFill>
                  <a:schemeClr val="tx1"/>
                </a:solidFill>
                <a:uFillTx/>
                <a:latin typeface="+mn-lt"/>
                <a:ea typeface="+mn-ea"/>
                <a:cs typeface="+mn-cs"/>
                <a:sym typeface="Cambria" panose="02040503050406030204"/>
              </a:defRPr>
            </a:lvl4pPr>
            <a:lvl5pPr marL="0" marR="0" indent="1828800" algn="r" defTabSz="914400" rtl="0" latinLnBrk="0">
              <a:lnSpc>
                <a:spcPct val="100000"/>
              </a:lnSpc>
              <a:spcBef>
                <a:spcPts val="0"/>
              </a:spcBef>
              <a:spcAft>
                <a:spcPts val="0"/>
              </a:spcAft>
              <a:buClrTx/>
              <a:buSzTx/>
              <a:buFontTx/>
              <a:buNone/>
              <a:defRPr sz="1200" b="0" i="0" u="none" strike="noStrike" cap="none" spc="0" baseline="0">
                <a:ln>
                  <a:noFill/>
                </a:ln>
                <a:solidFill>
                  <a:schemeClr val="tx1"/>
                </a:solidFill>
                <a:uFillTx/>
                <a:latin typeface="+mn-lt"/>
                <a:ea typeface="+mn-ea"/>
                <a:cs typeface="+mn-cs"/>
                <a:sym typeface="Cambria" panose="02040503050406030204"/>
              </a:defRPr>
            </a:lvl5pPr>
            <a:lvl6pPr marL="0" marR="0" indent="2286000" algn="r" defTabSz="914400" rtl="0" latinLnBrk="0">
              <a:lnSpc>
                <a:spcPct val="100000"/>
              </a:lnSpc>
              <a:spcBef>
                <a:spcPts val="0"/>
              </a:spcBef>
              <a:spcAft>
                <a:spcPts val="0"/>
              </a:spcAft>
              <a:buClrTx/>
              <a:buSzTx/>
              <a:buFontTx/>
              <a:buNone/>
              <a:defRPr sz="1200" b="0" i="0" u="none" strike="noStrike" cap="none" spc="0" baseline="0">
                <a:ln>
                  <a:noFill/>
                </a:ln>
                <a:solidFill>
                  <a:schemeClr val="tx1"/>
                </a:solidFill>
                <a:uFillTx/>
                <a:latin typeface="+mn-lt"/>
                <a:ea typeface="+mn-ea"/>
                <a:cs typeface="+mn-cs"/>
                <a:sym typeface="Cambria" panose="02040503050406030204"/>
              </a:defRPr>
            </a:lvl6pPr>
            <a:lvl7pPr marL="0" marR="0" indent="2743200" algn="r" defTabSz="914400" rtl="0" latinLnBrk="0">
              <a:lnSpc>
                <a:spcPct val="100000"/>
              </a:lnSpc>
              <a:spcBef>
                <a:spcPts val="0"/>
              </a:spcBef>
              <a:spcAft>
                <a:spcPts val="0"/>
              </a:spcAft>
              <a:buClrTx/>
              <a:buSzTx/>
              <a:buFontTx/>
              <a:buNone/>
              <a:defRPr sz="1200" b="0" i="0" u="none" strike="noStrike" cap="none" spc="0" baseline="0">
                <a:ln>
                  <a:noFill/>
                </a:ln>
                <a:solidFill>
                  <a:schemeClr val="tx1"/>
                </a:solidFill>
                <a:uFillTx/>
                <a:latin typeface="+mn-lt"/>
                <a:ea typeface="+mn-ea"/>
                <a:cs typeface="+mn-cs"/>
                <a:sym typeface="Cambria" panose="02040503050406030204"/>
              </a:defRPr>
            </a:lvl7pPr>
            <a:lvl8pPr marL="0" marR="0" indent="3200400" algn="r" defTabSz="914400" rtl="0" latinLnBrk="0">
              <a:lnSpc>
                <a:spcPct val="100000"/>
              </a:lnSpc>
              <a:spcBef>
                <a:spcPts val="0"/>
              </a:spcBef>
              <a:spcAft>
                <a:spcPts val="0"/>
              </a:spcAft>
              <a:buClrTx/>
              <a:buSzTx/>
              <a:buFontTx/>
              <a:buNone/>
              <a:defRPr sz="1200" b="0" i="0" u="none" strike="noStrike" cap="none" spc="0" baseline="0">
                <a:ln>
                  <a:noFill/>
                </a:ln>
                <a:solidFill>
                  <a:schemeClr val="tx1"/>
                </a:solidFill>
                <a:uFillTx/>
                <a:latin typeface="+mn-lt"/>
                <a:ea typeface="+mn-ea"/>
                <a:cs typeface="+mn-cs"/>
                <a:sym typeface="Cambria" panose="02040503050406030204"/>
              </a:defRPr>
            </a:lvl8pPr>
            <a:lvl9pPr marL="0" marR="0" indent="3657600" algn="r" defTabSz="914400" rtl="0" latinLnBrk="0">
              <a:lnSpc>
                <a:spcPct val="100000"/>
              </a:lnSpc>
              <a:spcBef>
                <a:spcPts val="0"/>
              </a:spcBef>
              <a:spcAft>
                <a:spcPts val="0"/>
              </a:spcAft>
              <a:buClrTx/>
              <a:buSzTx/>
              <a:buFontTx/>
              <a:buNone/>
              <a:defRPr sz="1200" b="0" i="0" u="none" strike="noStrike" cap="none" spc="0" baseline="0">
                <a:ln>
                  <a:noFill/>
                </a:ln>
                <a:solidFill>
                  <a:schemeClr val="tx1"/>
                </a:solidFill>
                <a:uFillTx/>
                <a:latin typeface="+mn-lt"/>
                <a:ea typeface="+mn-ea"/>
                <a:cs typeface="+mn-cs"/>
                <a:sym typeface="Cambria" panose="02040503050406030204"/>
              </a:defRPr>
            </a:lvl9pPr>
          </a:lstStyle>
          <a:p>
            <a:fld id="{86CB4B4D-7CA3-9044-876B-883B54F8677D}" type="slidenum">
              <a:rPr/>
              <a:t>74</a:t>
            </a:fld>
            <a:endParaRPr/>
          </a:p>
        </p:txBody>
      </p:sp>
      <p:pic>
        <p:nvPicPr>
          <p:cNvPr id="22" name="Picture 2" descr="Picture 2"/>
          <p:cNvPicPr>
            <a:picLocks noChangeAspect="1"/>
          </p:cNvPicPr>
          <p:nvPr/>
        </p:nvPicPr>
        <p:blipFill>
          <a:blip r:embed="rId3"/>
          <a:stretch>
            <a:fillRect/>
          </a:stretch>
        </p:blipFill>
        <p:spPr>
          <a:xfrm>
            <a:off x="1999396" y="1857781"/>
            <a:ext cx="6991351" cy="1304926"/>
          </a:xfrm>
          <a:prstGeom prst="rect">
            <a:avLst/>
          </a:prstGeom>
          <a:ln w="12700">
            <a:miter lim="400000"/>
            <a:headEnd/>
            <a:tailEnd/>
          </a:ln>
        </p:spPr>
      </p:pic>
      <p:pic>
        <p:nvPicPr>
          <p:cNvPr id="23" name="Picture 3" descr="Picture 3"/>
          <p:cNvPicPr>
            <a:picLocks noChangeAspect="1"/>
          </p:cNvPicPr>
          <p:nvPr/>
        </p:nvPicPr>
        <p:blipFill>
          <a:blip r:embed="rId4"/>
          <a:stretch>
            <a:fillRect/>
          </a:stretch>
        </p:blipFill>
        <p:spPr>
          <a:xfrm>
            <a:off x="1999398" y="3369949"/>
            <a:ext cx="6991351" cy="1436958"/>
          </a:xfrm>
          <a:prstGeom prst="rect">
            <a:avLst/>
          </a:prstGeom>
          <a:ln w="12700">
            <a:miter lim="400000"/>
            <a:headEnd/>
            <a:tailEnd/>
          </a:ln>
        </p:spPr>
      </p:pic>
      <p:pic>
        <p:nvPicPr>
          <p:cNvPr id="24" name="Picture 4" descr="Picture 4"/>
          <p:cNvPicPr>
            <a:picLocks noChangeAspect="1"/>
          </p:cNvPicPr>
          <p:nvPr/>
        </p:nvPicPr>
        <p:blipFill>
          <a:blip r:embed="rId5"/>
          <a:stretch>
            <a:fillRect/>
          </a:stretch>
        </p:blipFill>
        <p:spPr>
          <a:xfrm>
            <a:off x="2023366" y="5026134"/>
            <a:ext cx="6967382" cy="1397154"/>
          </a:xfrm>
          <a:prstGeom prst="rect">
            <a:avLst/>
          </a:prstGeom>
          <a:ln w="12700">
            <a:miter lim="400000"/>
            <a:headEnd/>
            <a:tailEnd/>
          </a:ln>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05825" y="6236970"/>
            <a:ext cx="2743200" cy="365125"/>
          </a:xfrm>
        </p:spPr>
        <p:txBody>
          <a:bodyPr/>
          <a:lstStyle/>
          <a:p>
            <a:fld id="{465717F2-DE62-A445-9F03-50055757659A}" type="slidenum">
              <a:rPr lang="zh-CN" altLang="en-US" smtClean="0"/>
              <a:t>75</a:t>
            </a:fld>
            <a:endParaRPr lang="zh-CN" altLang="en-US" dirty="0"/>
          </a:p>
        </p:txBody>
      </p:sp>
      <p:sp>
        <p:nvSpPr>
          <p:cNvPr id="6" name="平行四边形 6"/>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2.4.2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grpSp>
        <p:nvGrpSpPr>
          <p:cNvPr id="10" name="组合 11"/>
          <p:cNvGrpSpPr/>
          <p:nvPr/>
        </p:nvGrpSpPr>
        <p:grpSpPr bwMode="auto">
          <a:xfrm>
            <a:off x="11480800" y="479425"/>
            <a:ext cx="333375" cy="333375"/>
            <a:chOff x="0" y="0"/>
            <a:chExt cx="449943" cy="449943"/>
          </a:xfrm>
        </p:grpSpPr>
        <p:sp>
          <p:nvSpPr>
            <p:cNvPr id="11" name="椭圆 9"/>
            <p:cNvSpPr>
              <a:spLocks noChangeArrowheads="1"/>
            </p:cNvSpPr>
            <p:nvPr/>
          </p:nvSpPr>
          <p:spPr bwMode="auto">
            <a:xfrm>
              <a:off x="0" y="0"/>
              <a:ext cx="449943" cy="449943"/>
            </a:xfrm>
            <a:prstGeom prst="ellipse">
              <a:avLst/>
            </a:prstGeom>
            <a:noFill/>
            <a:ln w="28575">
              <a:solidFill>
                <a:schemeClr val="bg1"/>
              </a:solidFill>
              <a:rou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14" name="矩形 8"/>
          <p:cNvSpPr>
            <a:spLocks noChangeArrowheads="1"/>
          </p:cNvSpPr>
          <p:nvPr/>
        </p:nvSpPr>
        <p:spPr bwMode="auto">
          <a:xfrm>
            <a:off x="1248742" y="408136"/>
            <a:ext cx="44935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基于隐马尔可夫模型的词性标注</a:t>
            </a:r>
          </a:p>
        </p:txBody>
      </p:sp>
      <p:sp>
        <p:nvSpPr>
          <p:cNvPr id="13" name="TextBox 12"/>
          <p:cNvSpPr txBox="1"/>
          <p:nvPr/>
        </p:nvSpPr>
        <p:spPr>
          <a:xfrm>
            <a:off x="635084" y="1251943"/>
            <a:ext cx="11414040" cy="398780"/>
          </a:xfrm>
          <a:prstGeom prst="rect">
            <a:avLst/>
          </a:prstGeom>
          <a:noFill/>
        </p:spPr>
        <p:txBody>
          <a:bodyPr wrap="square">
            <a:spAutoFit/>
          </a:bodyPr>
          <a:lstStyle/>
          <a:p>
            <a:pPr algn="l">
              <a:defRPr sz="2400">
                <a:solidFill>
                  <a:srgbClr val="000000"/>
                </a:solidFill>
              </a:defRPr>
            </a:pP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维特比算法示例</a:t>
            </a:r>
          </a:p>
        </p:txBody>
      </p:sp>
      <p:sp>
        <p:nvSpPr>
          <p:cNvPr id="21" name="灯片编号占位符 4"/>
          <p:cNvSpPr txBox="1">
            <a:spLocks noGrp="1"/>
          </p:cNvSpPr>
          <p:nvPr/>
        </p:nvSpPr>
        <p:spPr>
          <a:xfrm>
            <a:off x="8449944" y="6702169"/>
            <a:ext cx="256541" cy="275467"/>
          </a:xfrm>
          <a:prstGeom prst="rect">
            <a:avLst/>
          </a:prstGeom>
          <a:ln w="12700">
            <a:miter lim="400000"/>
          </a:ln>
        </p:spPr>
        <p:txBody>
          <a:bodyPr wrap="none" lIns="45719" rIns="45719" anchor="ctr">
            <a:spAutoFit/>
          </a:bodyPr>
          <a:lstStyle>
            <a:lvl1pPr marL="0" marR="0" indent="0" algn="r" defTabSz="914400" rtl="0" latinLnBrk="0">
              <a:lnSpc>
                <a:spcPct val="100000"/>
              </a:lnSpc>
              <a:spcBef>
                <a:spcPts val="0"/>
              </a:spcBef>
              <a:spcAft>
                <a:spcPts val="0"/>
              </a:spcAft>
              <a:buClrTx/>
              <a:buSzTx/>
              <a:buFontTx/>
              <a:buNone/>
              <a:defRPr sz="1200" b="0" i="0" u="none" strike="noStrike" cap="none" spc="0" baseline="0">
                <a:ln>
                  <a:noFill/>
                </a:ln>
                <a:solidFill>
                  <a:srgbClr val="888888"/>
                </a:solidFill>
                <a:uFillTx/>
                <a:latin typeface="+mn-lt"/>
                <a:ea typeface="+mn-ea"/>
                <a:cs typeface="+mn-cs"/>
                <a:sym typeface="Cambria" panose="02040503050406030204"/>
              </a:defRPr>
            </a:lvl1pPr>
            <a:lvl2pPr marL="0" marR="0" indent="457200" algn="r" defTabSz="914400" rtl="0" latinLnBrk="0">
              <a:lnSpc>
                <a:spcPct val="100000"/>
              </a:lnSpc>
              <a:spcBef>
                <a:spcPts val="0"/>
              </a:spcBef>
              <a:spcAft>
                <a:spcPts val="0"/>
              </a:spcAft>
              <a:buClrTx/>
              <a:buSzTx/>
              <a:buFontTx/>
              <a:buNone/>
              <a:defRPr sz="1200" b="0" i="0" u="none" strike="noStrike" cap="none" spc="0" baseline="0">
                <a:ln>
                  <a:noFill/>
                </a:ln>
                <a:solidFill>
                  <a:schemeClr val="tx1"/>
                </a:solidFill>
                <a:uFillTx/>
                <a:latin typeface="+mn-lt"/>
                <a:ea typeface="+mn-ea"/>
                <a:cs typeface="+mn-cs"/>
                <a:sym typeface="Cambria" panose="02040503050406030204"/>
              </a:defRPr>
            </a:lvl2pPr>
            <a:lvl3pPr marL="0" marR="0" indent="914400" algn="r" defTabSz="914400" rtl="0" latinLnBrk="0">
              <a:lnSpc>
                <a:spcPct val="100000"/>
              </a:lnSpc>
              <a:spcBef>
                <a:spcPts val="0"/>
              </a:spcBef>
              <a:spcAft>
                <a:spcPts val="0"/>
              </a:spcAft>
              <a:buClrTx/>
              <a:buSzTx/>
              <a:buFontTx/>
              <a:buNone/>
              <a:defRPr sz="1200" b="0" i="0" u="none" strike="noStrike" cap="none" spc="0" baseline="0">
                <a:ln>
                  <a:noFill/>
                </a:ln>
                <a:solidFill>
                  <a:schemeClr val="tx1"/>
                </a:solidFill>
                <a:uFillTx/>
                <a:latin typeface="+mn-lt"/>
                <a:ea typeface="+mn-ea"/>
                <a:cs typeface="+mn-cs"/>
                <a:sym typeface="Cambria" panose="02040503050406030204"/>
              </a:defRPr>
            </a:lvl3pPr>
            <a:lvl4pPr marL="0" marR="0" indent="1371600" algn="r" defTabSz="914400" rtl="0" latinLnBrk="0">
              <a:lnSpc>
                <a:spcPct val="100000"/>
              </a:lnSpc>
              <a:spcBef>
                <a:spcPts val="0"/>
              </a:spcBef>
              <a:spcAft>
                <a:spcPts val="0"/>
              </a:spcAft>
              <a:buClrTx/>
              <a:buSzTx/>
              <a:buFontTx/>
              <a:buNone/>
              <a:defRPr sz="1200" b="0" i="0" u="none" strike="noStrike" cap="none" spc="0" baseline="0">
                <a:ln>
                  <a:noFill/>
                </a:ln>
                <a:solidFill>
                  <a:schemeClr val="tx1"/>
                </a:solidFill>
                <a:uFillTx/>
                <a:latin typeface="+mn-lt"/>
                <a:ea typeface="+mn-ea"/>
                <a:cs typeface="+mn-cs"/>
                <a:sym typeface="Cambria" panose="02040503050406030204"/>
              </a:defRPr>
            </a:lvl4pPr>
            <a:lvl5pPr marL="0" marR="0" indent="1828800" algn="r" defTabSz="914400" rtl="0" latinLnBrk="0">
              <a:lnSpc>
                <a:spcPct val="100000"/>
              </a:lnSpc>
              <a:spcBef>
                <a:spcPts val="0"/>
              </a:spcBef>
              <a:spcAft>
                <a:spcPts val="0"/>
              </a:spcAft>
              <a:buClrTx/>
              <a:buSzTx/>
              <a:buFontTx/>
              <a:buNone/>
              <a:defRPr sz="1200" b="0" i="0" u="none" strike="noStrike" cap="none" spc="0" baseline="0">
                <a:ln>
                  <a:noFill/>
                </a:ln>
                <a:solidFill>
                  <a:schemeClr val="tx1"/>
                </a:solidFill>
                <a:uFillTx/>
                <a:latin typeface="+mn-lt"/>
                <a:ea typeface="+mn-ea"/>
                <a:cs typeface="+mn-cs"/>
                <a:sym typeface="Cambria" panose="02040503050406030204"/>
              </a:defRPr>
            </a:lvl5pPr>
            <a:lvl6pPr marL="0" marR="0" indent="2286000" algn="r" defTabSz="914400" rtl="0" latinLnBrk="0">
              <a:lnSpc>
                <a:spcPct val="100000"/>
              </a:lnSpc>
              <a:spcBef>
                <a:spcPts val="0"/>
              </a:spcBef>
              <a:spcAft>
                <a:spcPts val="0"/>
              </a:spcAft>
              <a:buClrTx/>
              <a:buSzTx/>
              <a:buFontTx/>
              <a:buNone/>
              <a:defRPr sz="1200" b="0" i="0" u="none" strike="noStrike" cap="none" spc="0" baseline="0">
                <a:ln>
                  <a:noFill/>
                </a:ln>
                <a:solidFill>
                  <a:schemeClr val="tx1"/>
                </a:solidFill>
                <a:uFillTx/>
                <a:latin typeface="+mn-lt"/>
                <a:ea typeface="+mn-ea"/>
                <a:cs typeface="+mn-cs"/>
                <a:sym typeface="Cambria" panose="02040503050406030204"/>
              </a:defRPr>
            </a:lvl6pPr>
            <a:lvl7pPr marL="0" marR="0" indent="2743200" algn="r" defTabSz="914400" rtl="0" latinLnBrk="0">
              <a:lnSpc>
                <a:spcPct val="100000"/>
              </a:lnSpc>
              <a:spcBef>
                <a:spcPts val="0"/>
              </a:spcBef>
              <a:spcAft>
                <a:spcPts val="0"/>
              </a:spcAft>
              <a:buClrTx/>
              <a:buSzTx/>
              <a:buFontTx/>
              <a:buNone/>
              <a:defRPr sz="1200" b="0" i="0" u="none" strike="noStrike" cap="none" spc="0" baseline="0">
                <a:ln>
                  <a:noFill/>
                </a:ln>
                <a:solidFill>
                  <a:schemeClr val="tx1"/>
                </a:solidFill>
                <a:uFillTx/>
                <a:latin typeface="+mn-lt"/>
                <a:ea typeface="+mn-ea"/>
                <a:cs typeface="+mn-cs"/>
                <a:sym typeface="Cambria" panose="02040503050406030204"/>
              </a:defRPr>
            </a:lvl7pPr>
            <a:lvl8pPr marL="0" marR="0" indent="3200400" algn="r" defTabSz="914400" rtl="0" latinLnBrk="0">
              <a:lnSpc>
                <a:spcPct val="100000"/>
              </a:lnSpc>
              <a:spcBef>
                <a:spcPts val="0"/>
              </a:spcBef>
              <a:spcAft>
                <a:spcPts val="0"/>
              </a:spcAft>
              <a:buClrTx/>
              <a:buSzTx/>
              <a:buFontTx/>
              <a:buNone/>
              <a:defRPr sz="1200" b="0" i="0" u="none" strike="noStrike" cap="none" spc="0" baseline="0">
                <a:ln>
                  <a:noFill/>
                </a:ln>
                <a:solidFill>
                  <a:schemeClr val="tx1"/>
                </a:solidFill>
                <a:uFillTx/>
                <a:latin typeface="+mn-lt"/>
                <a:ea typeface="+mn-ea"/>
                <a:cs typeface="+mn-cs"/>
                <a:sym typeface="Cambria" panose="02040503050406030204"/>
              </a:defRPr>
            </a:lvl8pPr>
            <a:lvl9pPr marL="0" marR="0" indent="3657600" algn="r" defTabSz="914400" rtl="0" latinLnBrk="0">
              <a:lnSpc>
                <a:spcPct val="100000"/>
              </a:lnSpc>
              <a:spcBef>
                <a:spcPts val="0"/>
              </a:spcBef>
              <a:spcAft>
                <a:spcPts val="0"/>
              </a:spcAft>
              <a:buClrTx/>
              <a:buSzTx/>
              <a:buFontTx/>
              <a:buNone/>
              <a:defRPr sz="1200" b="0" i="0" u="none" strike="noStrike" cap="none" spc="0" baseline="0">
                <a:ln>
                  <a:noFill/>
                </a:ln>
                <a:solidFill>
                  <a:schemeClr val="tx1"/>
                </a:solidFill>
                <a:uFillTx/>
                <a:latin typeface="+mn-lt"/>
                <a:ea typeface="+mn-ea"/>
                <a:cs typeface="+mn-cs"/>
                <a:sym typeface="Cambria" panose="02040503050406030204"/>
              </a:defRPr>
            </a:lvl9pPr>
          </a:lstStyle>
          <a:p>
            <a:fld id="{86CB4B4D-7CA3-9044-876B-883B54F8677D}" type="slidenum">
              <a:rPr/>
              <a:t>75</a:t>
            </a:fld>
            <a:endParaRPr/>
          </a:p>
        </p:txBody>
      </p:sp>
      <p:sp>
        <p:nvSpPr>
          <p:cNvPr id="3" name="文本框 2"/>
          <p:cNvSpPr txBox="1"/>
          <p:nvPr/>
        </p:nvSpPr>
        <p:spPr>
          <a:xfrm>
            <a:off x="668020" y="1832610"/>
            <a:ext cx="5382895" cy="1863725"/>
          </a:xfrm>
          <a:prstGeom prst="rect">
            <a:avLst/>
          </a:prstGeom>
          <a:noFill/>
        </p:spPr>
        <p:txBody>
          <a:bodyPr wrap="none" rtlCol="0" anchor="t">
            <a:spAutoFit/>
          </a:bodyPr>
          <a:lstStyle/>
          <a:p>
            <a:pPr algn="l">
              <a:lnSpc>
                <a:spcPct val="80000"/>
              </a:lnSpc>
              <a:spcBef>
                <a:spcPts val="500"/>
              </a:spcBef>
              <a:defRPr sz="2400"/>
            </a:pPr>
            <a:r>
              <a:rPr sz="2000">
                <a:latin typeface="微软雅黑" panose="020B0503020204020204" pitchFamily="34" charset="-122"/>
                <a:ea typeface="微软雅黑" panose="020B0503020204020204" pitchFamily="34" charset="-122"/>
                <a:cs typeface="微软雅黑" panose="020B0503020204020204" pitchFamily="34" charset="-122"/>
                <a:sym typeface="+mn-ea"/>
              </a:rPr>
              <a:t>例句： </a:t>
            </a:r>
            <a:r>
              <a:rPr sz="2000" i="1">
                <a:solidFill>
                  <a:srgbClr val="FF00FF"/>
                </a:solidFill>
                <a:latin typeface="微软雅黑" panose="020B0503020204020204" pitchFamily="34" charset="-122"/>
                <a:ea typeface="微软雅黑" panose="020B0503020204020204" pitchFamily="34" charset="-122"/>
                <a:cs typeface="微软雅黑" panose="020B0503020204020204" pitchFamily="34" charset="-122"/>
                <a:sym typeface="+mn-ea"/>
              </a:rPr>
              <a:t>Flies like a flower</a:t>
            </a:r>
            <a:endParaRPr sz="2000" i="1">
              <a:solidFill>
                <a:srgbClr val="FF00FF"/>
              </a:solidFill>
              <a:latin typeface="微软雅黑" panose="020B0503020204020204" pitchFamily="34" charset="-122"/>
              <a:ea typeface="微软雅黑" panose="020B0503020204020204" pitchFamily="34" charset="-122"/>
              <a:cs typeface="微软雅黑" panose="020B0503020204020204" pitchFamily="34" charset="-122"/>
            </a:endParaRPr>
          </a:p>
          <a:p>
            <a:pPr algn="l">
              <a:lnSpc>
                <a:spcPct val="80000"/>
              </a:lnSpc>
              <a:spcBef>
                <a:spcPts val="500"/>
              </a:spcBef>
              <a:defRPr sz="2400"/>
            </a:pPr>
            <a:r>
              <a:rPr sz="2000">
                <a:latin typeface="微软雅黑" panose="020B0503020204020204" pitchFamily="34" charset="-122"/>
                <a:ea typeface="微软雅黑" panose="020B0503020204020204" pitchFamily="34" charset="-122"/>
                <a:cs typeface="微软雅黑" panose="020B0503020204020204" pitchFamily="34" charset="-122"/>
                <a:sym typeface="+mn-ea"/>
              </a:rPr>
              <a:t>给未出现的词性转移序列一个小的概率0 .0001</a:t>
            </a:r>
          </a:p>
          <a:p>
            <a:pPr algn="l">
              <a:lnSpc>
                <a:spcPct val="80000"/>
              </a:lnSpc>
              <a:spcBef>
                <a:spcPts val="500"/>
              </a:spcBef>
              <a:defRPr sz="2400"/>
            </a:pPr>
            <a:r>
              <a:rPr sz="2000">
                <a:latin typeface="微软雅黑" panose="020B0503020204020204" pitchFamily="34" charset="-122"/>
                <a:ea typeface="微软雅黑" panose="020B0503020204020204" pitchFamily="34" charset="-122"/>
                <a:cs typeface="微软雅黑" panose="020B0503020204020204" pitchFamily="34" charset="-122"/>
                <a:sym typeface="+mn-ea"/>
              </a:rPr>
              <a:t>初始化: δ</a:t>
            </a:r>
            <a:r>
              <a:rPr sz="2000" baseline="-25000">
                <a:latin typeface="微软雅黑" panose="020B0503020204020204" pitchFamily="34" charset="-122"/>
                <a:ea typeface="微软雅黑" panose="020B0503020204020204" pitchFamily="34" charset="-122"/>
                <a:cs typeface="微软雅黑" panose="020B0503020204020204" pitchFamily="34" charset="-122"/>
                <a:sym typeface="+mn-ea"/>
              </a:rPr>
              <a:t>1</a:t>
            </a:r>
            <a:r>
              <a:rPr sz="2000">
                <a:latin typeface="微软雅黑" panose="020B0503020204020204" pitchFamily="34" charset="-122"/>
                <a:ea typeface="微软雅黑" panose="020B0503020204020204" pitchFamily="34" charset="-122"/>
                <a:cs typeface="微软雅黑" panose="020B0503020204020204" pitchFamily="34" charset="-122"/>
                <a:sym typeface="+mn-ea"/>
              </a:rPr>
              <a:t>(t</a:t>
            </a:r>
            <a:r>
              <a:rPr sz="2000" baseline="-25000">
                <a:latin typeface="微软雅黑" panose="020B0503020204020204" pitchFamily="34" charset="-122"/>
                <a:ea typeface="微软雅黑" panose="020B0503020204020204" pitchFamily="34" charset="-122"/>
                <a:cs typeface="微软雅黑" panose="020B0503020204020204" pitchFamily="34" charset="-122"/>
                <a:sym typeface="+mn-ea"/>
              </a:rPr>
              <a:t>i</a:t>
            </a:r>
            <a:r>
              <a:rPr sz="2000">
                <a:latin typeface="微软雅黑" panose="020B0503020204020204" pitchFamily="34" charset="-122"/>
                <a:ea typeface="微软雅黑" panose="020B0503020204020204" pitchFamily="34" charset="-122"/>
                <a:cs typeface="微软雅黑" panose="020B0503020204020204" pitchFamily="34" charset="-122"/>
                <a:sym typeface="+mn-ea"/>
              </a:rPr>
              <a:t>) = P(Flies | t</a:t>
            </a:r>
            <a:r>
              <a:rPr sz="2000" baseline="-25000">
                <a:latin typeface="微软雅黑" panose="020B0503020204020204" pitchFamily="34" charset="-122"/>
                <a:ea typeface="微软雅黑" panose="020B0503020204020204" pitchFamily="34" charset="-122"/>
                <a:cs typeface="微软雅黑" panose="020B0503020204020204" pitchFamily="34" charset="-122"/>
                <a:sym typeface="+mn-ea"/>
              </a:rPr>
              <a:t>i</a:t>
            </a:r>
            <a:r>
              <a:rPr sz="2000">
                <a:latin typeface="微软雅黑" panose="020B0503020204020204" pitchFamily="34" charset="-122"/>
                <a:ea typeface="微软雅黑" panose="020B0503020204020204" pitchFamily="34" charset="-122"/>
                <a:cs typeface="微软雅黑" panose="020B0503020204020204" pitchFamily="34" charset="-122"/>
                <a:sym typeface="+mn-ea"/>
              </a:rPr>
              <a:t>)×P(t</a:t>
            </a:r>
            <a:r>
              <a:rPr sz="2000" baseline="-25000">
                <a:latin typeface="微软雅黑" panose="020B0503020204020204" pitchFamily="34" charset="-122"/>
                <a:ea typeface="微软雅黑" panose="020B0503020204020204" pitchFamily="34" charset="-122"/>
                <a:cs typeface="微软雅黑" panose="020B0503020204020204" pitchFamily="34" charset="-122"/>
                <a:sym typeface="+mn-ea"/>
              </a:rPr>
              <a:t>i</a:t>
            </a:r>
            <a:r>
              <a:rPr sz="2000">
                <a:latin typeface="微软雅黑" panose="020B0503020204020204" pitchFamily="34" charset="-122"/>
                <a:ea typeface="微软雅黑" panose="020B0503020204020204" pitchFamily="34" charset="-122"/>
                <a:cs typeface="微软雅黑" panose="020B0503020204020204" pitchFamily="34" charset="-122"/>
                <a:sym typeface="+mn-ea"/>
              </a:rPr>
              <a:t>|</a:t>
            </a:r>
            <a:r>
              <a:rPr sz="2000">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a:rPr>
              <a:t>ø</a:t>
            </a:r>
            <a:r>
              <a:rPr sz="2000">
                <a:latin typeface="微软雅黑" panose="020B0503020204020204" pitchFamily="34" charset="-122"/>
                <a:ea typeface="微软雅黑" panose="020B0503020204020204" pitchFamily="34" charset="-122"/>
                <a:cs typeface="微软雅黑" panose="020B0503020204020204" pitchFamily="34" charset="-122"/>
                <a:sym typeface="+mn-ea"/>
              </a:rPr>
              <a:t>)</a:t>
            </a:r>
          </a:p>
          <a:p>
            <a:pPr algn="l">
              <a:lnSpc>
                <a:spcPct val="80000"/>
              </a:lnSpc>
              <a:spcBef>
                <a:spcPts val="500"/>
              </a:spcBef>
              <a:defRPr sz="2400"/>
            </a:pPr>
            <a:r>
              <a:rPr sz="2000">
                <a:latin typeface="微软雅黑" panose="020B0503020204020204" pitchFamily="34" charset="-122"/>
                <a:ea typeface="微软雅黑" panose="020B0503020204020204" pitchFamily="34" charset="-122"/>
                <a:cs typeface="微软雅黑" panose="020B0503020204020204" pitchFamily="34" charset="-122"/>
                <a:sym typeface="+mn-ea"/>
              </a:rPr>
              <a:t>考虑到flies只有N和V两种可能的标记，于是有</a:t>
            </a:r>
          </a:p>
          <a:p>
            <a:pPr marL="742950" lvl="1" indent="-285750" algn="l">
              <a:lnSpc>
                <a:spcPct val="80000"/>
              </a:lnSpc>
              <a:spcBef>
                <a:spcPts val="400"/>
              </a:spcBef>
              <a:buClr>
                <a:schemeClr val="accent2"/>
              </a:buClr>
              <a:defRPr sz="2000"/>
            </a:pPr>
            <a:r>
              <a:rPr sz="2000">
                <a:latin typeface="微软雅黑" panose="020B0503020204020204" pitchFamily="34" charset="-122"/>
                <a:ea typeface="微软雅黑" panose="020B0503020204020204" pitchFamily="34" charset="-122"/>
                <a:cs typeface="微软雅黑" panose="020B0503020204020204" pitchFamily="34" charset="-122"/>
                <a:sym typeface="+mn-ea"/>
              </a:rPr>
              <a:t>(δ</a:t>
            </a:r>
            <a:r>
              <a:rPr sz="2000" baseline="-25000">
                <a:latin typeface="微软雅黑" panose="020B0503020204020204" pitchFamily="34" charset="-122"/>
                <a:ea typeface="微软雅黑" panose="020B0503020204020204" pitchFamily="34" charset="-122"/>
                <a:cs typeface="微软雅黑" panose="020B0503020204020204" pitchFamily="34" charset="-122"/>
                <a:sym typeface="+mn-ea"/>
              </a:rPr>
              <a:t>1</a:t>
            </a:r>
            <a:r>
              <a:rPr sz="2000">
                <a:latin typeface="微软雅黑" panose="020B0503020204020204" pitchFamily="34" charset="-122"/>
                <a:ea typeface="微软雅黑" panose="020B0503020204020204" pitchFamily="34" charset="-122"/>
                <a:cs typeface="微软雅黑" panose="020B0503020204020204" pitchFamily="34" charset="-122"/>
                <a:sym typeface="+mn-ea"/>
              </a:rPr>
              <a:t>(V)=.076×0.0001=0.0000076</a:t>
            </a:r>
            <a:endParaRPr sz="2000">
              <a:latin typeface="微软雅黑" panose="020B0503020204020204" pitchFamily="34" charset="-122"/>
              <a:ea typeface="微软雅黑" panose="020B0503020204020204" pitchFamily="34" charset="-122"/>
              <a:cs typeface="微软雅黑" panose="020B0503020204020204" pitchFamily="34" charset="-122"/>
            </a:endParaRPr>
          </a:p>
          <a:p>
            <a:pPr marL="742950" lvl="1" indent="-285750" algn="l">
              <a:lnSpc>
                <a:spcPct val="80000"/>
              </a:lnSpc>
              <a:spcBef>
                <a:spcPts val="400"/>
              </a:spcBef>
              <a:buClr>
                <a:schemeClr val="accent2"/>
              </a:buClr>
              <a:defRPr sz="2000"/>
            </a:pPr>
            <a:r>
              <a:rPr sz="2000">
                <a:latin typeface="微软雅黑" panose="020B0503020204020204" pitchFamily="34" charset="-122"/>
                <a:ea typeface="微软雅黑" panose="020B0503020204020204" pitchFamily="34" charset="-122"/>
                <a:cs typeface="微软雅黑" panose="020B0503020204020204" pitchFamily="34" charset="-122"/>
                <a:sym typeface="+mn-ea"/>
              </a:rPr>
              <a:t>δ</a:t>
            </a:r>
            <a:r>
              <a:rPr sz="2000" baseline="-25000">
                <a:latin typeface="微软雅黑" panose="020B0503020204020204" pitchFamily="34" charset="-122"/>
                <a:ea typeface="微软雅黑" panose="020B0503020204020204" pitchFamily="34" charset="-122"/>
                <a:cs typeface="微软雅黑" panose="020B0503020204020204" pitchFamily="34" charset="-122"/>
                <a:sym typeface="+mn-ea"/>
              </a:rPr>
              <a:t>1</a:t>
            </a:r>
            <a:r>
              <a:rPr sz="2000">
                <a:latin typeface="微软雅黑" panose="020B0503020204020204" pitchFamily="34" charset="-122"/>
                <a:ea typeface="微软雅黑" panose="020B0503020204020204" pitchFamily="34" charset="-122"/>
                <a:cs typeface="微软雅黑" panose="020B0503020204020204" pitchFamily="34" charset="-122"/>
                <a:sym typeface="+mn-ea"/>
              </a:rPr>
              <a:t>(N)=0.29×0.025=0.00725</a:t>
            </a:r>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620" name="Picture 2" descr="Picture 2"/>
          <p:cNvPicPr>
            <a:picLocks noChangeAspect="1"/>
          </p:cNvPicPr>
          <p:nvPr/>
        </p:nvPicPr>
        <p:blipFill>
          <a:blip r:embed="rId3"/>
          <a:stretch>
            <a:fillRect/>
          </a:stretch>
        </p:blipFill>
        <p:spPr>
          <a:xfrm>
            <a:off x="7260208" y="1706651"/>
            <a:ext cx="4032449" cy="4429676"/>
          </a:xfrm>
          <a:prstGeom prst="rect">
            <a:avLst/>
          </a:prstGeom>
          <a:ln w="12700">
            <a:miter lim="400000"/>
            <a:headEnd/>
            <a:tailEnd/>
          </a:ln>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05825" y="6236970"/>
            <a:ext cx="2743200" cy="365125"/>
          </a:xfrm>
        </p:spPr>
        <p:txBody>
          <a:bodyPr/>
          <a:lstStyle/>
          <a:p>
            <a:fld id="{465717F2-DE62-A445-9F03-50055757659A}" type="slidenum">
              <a:rPr lang="zh-CN" altLang="en-US" smtClean="0"/>
              <a:t>76</a:t>
            </a:fld>
            <a:endParaRPr lang="zh-CN" altLang="en-US" dirty="0"/>
          </a:p>
        </p:txBody>
      </p:sp>
      <p:sp>
        <p:nvSpPr>
          <p:cNvPr id="6" name="平行四边形 6"/>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2.4.2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grpSp>
        <p:nvGrpSpPr>
          <p:cNvPr id="10" name="组合 11"/>
          <p:cNvGrpSpPr/>
          <p:nvPr/>
        </p:nvGrpSpPr>
        <p:grpSpPr bwMode="auto">
          <a:xfrm>
            <a:off x="11480800" y="479425"/>
            <a:ext cx="333375" cy="333375"/>
            <a:chOff x="0" y="0"/>
            <a:chExt cx="449943" cy="449943"/>
          </a:xfrm>
        </p:grpSpPr>
        <p:sp>
          <p:nvSpPr>
            <p:cNvPr id="11" name="椭圆 9"/>
            <p:cNvSpPr>
              <a:spLocks noChangeArrowheads="1"/>
            </p:cNvSpPr>
            <p:nvPr/>
          </p:nvSpPr>
          <p:spPr bwMode="auto">
            <a:xfrm>
              <a:off x="0" y="0"/>
              <a:ext cx="449943" cy="449943"/>
            </a:xfrm>
            <a:prstGeom prst="ellipse">
              <a:avLst/>
            </a:prstGeom>
            <a:noFill/>
            <a:ln w="28575">
              <a:solidFill>
                <a:schemeClr val="bg1"/>
              </a:solidFill>
              <a:rou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14" name="矩形 8"/>
          <p:cNvSpPr>
            <a:spLocks noChangeArrowheads="1"/>
          </p:cNvSpPr>
          <p:nvPr/>
        </p:nvSpPr>
        <p:spPr bwMode="auto">
          <a:xfrm>
            <a:off x="1248742" y="408136"/>
            <a:ext cx="44935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基于隐马尔可夫模型的词性标注</a:t>
            </a:r>
          </a:p>
        </p:txBody>
      </p:sp>
      <p:sp>
        <p:nvSpPr>
          <p:cNvPr id="13" name="TextBox 12"/>
          <p:cNvSpPr txBox="1"/>
          <p:nvPr/>
        </p:nvSpPr>
        <p:spPr>
          <a:xfrm>
            <a:off x="635084" y="1251943"/>
            <a:ext cx="11414040" cy="398780"/>
          </a:xfrm>
          <a:prstGeom prst="rect">
            <a:avLst/>
          </a:prstGeom>
          <a:noFill/>
        </p:spPr>
        <p:txBody>
          <a:bodyPr wrap="square">
            <a:spAutoFit/>
          </a:bodyPr>
          <a:lstStyle/>
          <a:p>
            <a:pPr algn="l">
              <a:defRPr sz="2400">
                <a:solidFill>
                  <a:srgbClr val="000000"/>
                </a:solidFill>
              </a:defRPr>
            </a:pPr>
            <a:r>
              <a:rPr sz="2000">
                <a:sym typeface="+mn-ea"/>
              </a:rPr>
              <a:t>例子：第一轮迭代</a:t>
            </a:r>
            <a:endParaRPr lang="zh-CN" altLang="en-US" sz="20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1" name="灯片编号占位符 4"/>
          <p:cNvSpPr txBox="1">
            <a:spLocks noGrp="1"/>
          </p:cNvSpPr>
          <p:nvPr/>
        </p:nvSpPr>
        <p:spPr>
          <a:xfrm>
            <a:off x="8449944" y="6702169"/>
            <a:ext cx="256541" cy="275467"/>
          </a:xfrm>
          <a:prstGeom prst="rect">
            <a:avLst/>
          </a:prstGeom>
          <a:ln w="12700">
            <a:miter lim="400000"/>
          </a:ln>
        </p:spPr>
        <p:txBody>
          <a:bodyPr wrap="none" lIns="45719" rIns="45719" anchor="ctr">
            <a:spAutoFit/>
          </a:bodyPr>
          <a:lstStyle>
            <a:lvl1pPr marL="0" marR="0" indent="0" algn="r" defTabSz="914400" rtl="0" latinLnBrk="0">
              <a:lnSpc>
                <a:spcPct val="100000"/>
              </a:lnSpc>
              <a:spcBef>
                <a:spcPts val="0"/>
              </a:spcBef>
              <a:spcAft>
                <a:spcPts val="0"/>
              </a:spcAft>
              <a:buClrTx/>
              <a:buSzTx/>
              <a:buFontTx/>
              <a:buNone/>
              <a:defRPr sz="1200" b="0" i="0" u="none" strike="noStrike" cap="none" spc="0" baseline="0">
                <a:ln>
                  <a:noFill/>
                </a:ln>
                <a:solidFill>
                  <a:srgbClr val="888888"/>
                </a:solidFill>
                <a:uFillTx/>
                <a:latin typeface="+mn-lt"/>
                <a:ea typeface="+mn-ea"/>
                <a:cs typeface="+mn-cs"/>
                <a:sym typeface="Cambria" panose="02040503050406030204"/>
              </a:defRPr>
            </a:lvl1pPr>
            <a:lvl2pPr marL="0" marR="0" indent="457200" algn="r" defTabSz="914400" rtl="0" latinLnBrk="0">
              <a:lnSpc>
                <a:spcPct val="100000"/>
              </a:lnSpc>
              <a:spcBef>
                <a:spcPts val="0"/>
              </a:spcBef>
              <a:spcAft>
                <a:spcPts val="0"/>
              </a:spcAft>
              <a:buClrTx/>
              <a:buSzTx/>
              <a:buFontTx/>
              <a:buNone/>
              <a:defRPr sz="1200" b="0" i="0" u="none" strike="noStrike" cap="none" spc="0" baseline="0">
                <a:ln>
                  <a:noFill/>
                </a:ln>
                <a:solidFill>
                  <a:schemeClr val="tx1"/>
                </a:solidFill>
                <a:uFillTx/>
                <a:latin typeface="+mn-lt"/>
                <a:ea typeface="+mn-ea"/>
                <a:cs typeface="+mn-cs"/>
                <a:sym typeface="Cambria" panose="02040503050406030204"/>
              </a:defRPr>
            </a:lvl2pPr>
            <a:lvl3pPr marL="0" marR="0" indent="914400" algn="r" defTabSz="914400" rtl="0" latinLnBrk="0">
              <a:lnSpc>
                <a:spcPct val="100000"/>
              </a:lnSpc>
              <a:spcBef>
                <a:spcPts val="0"/>
              </a:spcBef>
              <a:spcAft>
                <a:spcPts val="0"/>
              </a:spcAft>
              <a:buClrTx/>
              <a:buSzTx/>
              <a:buFontTx/>
              <a:buNone/>
              <a:defRPr sz="1200" b="0" i="0" u="none" strike="noStrike" cap="none" spc="0" baseline="0">
                <a:ln>
                  <a:noFill/>
                </a:ln>
                <a:solidFill>
                  <a:schemeClr val="tx1"/>
                </a:solidFill>
                <a:uFillTx/>
                <a:latin typeface="+mn-lt"/>
                <a:ea typeface="+mn-ea"/>
                <a:cs typeface="+mn-cs"/>
                <a:sym typeface="Cambria" panose="02040503050406030204"/>
              </a:defRPr>
            </a:lvl3pPr>
            <a:lvl4pPr marL="0" marR="0" indent="1371600" algn="r" defTabSz="914400" rtl="0" latinLnBrk="0">
              <a:lnSpc>
                <a:spcPct val="100000"/>
              </a:lnSpc>
              <a:spcBef>
                <a:spcPts val="0"/>
              </a:spcBef>
              <a:spcAft>
                <a:spcPts val="0"/>
              </a:spcAft>
              <a:buClrTx/>
              <a:buSzTx/>
              <a:buFontTx/>
              <a:buNone/>
              <a:defRPr sz="1200" b="0" i="0" u="none" strike="noStrike" cap="none" spc="0" baseline="0">
                <a:ln>
                  <a:noFill/>
                </a:ln>
                <a:solidFill>
                  <a:schemeClr val="tx1"/>
                </a:solidFill>
                <a:uFillTx/>
                <a:latin typeface="+mn-lt"/>
                <a:ea typeface="+mn-ea"/>
                <a:cs typeface="+mn-cs"/>
                <a:sym typeface="Cambria" panose="02040503050406030204"/>
              </a:defRPr>
            </a:lvl4pPr>
            <a:lvl5pPr marL="0" marR="0" indent="1828800" algn="r" defTabSz="914400" rtl="0" latinLnBrk="0">
              <a:lnSpc>
                <a:spcPct val="100000"/>
              </a:lnSpc>
              <a:spcBef>
                <a:spcPts val="0"/>
              </a:spcBef>
              <a:spcAft>
                <a:spcPts val="0"/>
              </a:spcAft>
              <a:buClrTx/>
              <a:buSzTx/>
              <a:buFontTx/>
              <a:buNone/>
              <a:defRPr sz="1200" b="0" i="0" u="none" strike="noStrike" cap="none" spc="0" baseline="0">
                <a:ln>
                  <a:noFill/>
                </a:ln>
                <a:solidFill>
                  <a:schemeClr val="tx1"/>
                </a:solidFill>
                <a:uFillTx/>
                <a:latin typeface="+mn-lt"/>
                <a:ea typeface="+mn-ea"/>
                <a:cs typeface="+mn-cs"/>
                <a:sym typeface="Cambria" panose="02040503050406030204"/>
              </a:defRPr>
            </a:lvl5pPr>
            <a:lvl6pPr marL="0" marR="0" indent="2286000" algn="r" defTabSz="914400" rtl="0" latinLnBrk="0">
              <a:lnSpc>
                <a:spcPct val="100000"/>
              </a:lnSpc>
              <a:spcBef>
                <a:spcPts val="0"/>
              </a:spcBef>
              <a:spcAft>
                <a:spcPts val="0"/>
              </a:spcAft>
              <a:buClrTx/>
              <a:buSzTx/>
              <a:buFontTx/>
              <a:buNone/>
              <a:defRPr sz="1200" b="0" i="0" u="none" strike="noStrike" cap="none" spc="0" baseline="0">
                <a:ln>
                  <a:noFill/>
                </a:ln>
                <a:solidFill>
                  <a:schemeClr val="tx1"/>
                </a:solidFill>
                <a:uFillTx/>
                <a:latin typeface="+mn-lt"/>
                <a:ea typeface="+mn-ea"/>
                <a:cs typeface="+mn-cs"/>
                <a:sym typeface="Cambria" panose="02040503050406030204"/>
              </a:defRPr>
            </a:lvl6pPr>
            <a:lvl7pPr marL="0" marR="0" indent="2743200" algn="r" defTabSz="914400" rtl="0" latinLnBrk="0">
              <a:lnSpc>
                <a:spcPct val="100000"/>
              </a:lnSpc>
              <a:spcBef>
                <a:spcPts val="0"/>
              </a:spcBef>
              <a:spcAft>
                <a:spcPts val="0"/>
              </a:spcAft>
              <a:buClrTx/>
              <a:buSzTx/>
              <a:buFontTx/>
              <a:buNone/>
              <a:defRPr sz="1200" b="0" i="0" u="none" strike="noStrike" cap="none" spc="0" baseline="0">
                <a:ln>
                  <a:noFill/>
                </a:ln>
                <a:solidFill>
                  <a:schemeClr val="tx1"/>
                </a:solidFill>
                <a:uFillTx/>
                <a:latin typeface="+mn-lt"/>
                <a:ea typeface="+mn-ea"/>
                <a:cs typeface="+mn-cs"/>
                <a:sym typeface="Cambria" panose="02040503050406030204"/>
              </a:defRPr>
            </a:lvl7pPr>
            <a:lvl8pPr marL="0" marR="0" indent="3200400" algn="r" defTabSz="914400" rtl="0" latinLnBrk="0">
              <a:lnSpc>
                <a:spcPct val="100000"/>
              </a:lnSpc>
              <a:spcBef>
                <a:spcPts val="0"/>
              </a:spcBef>
              <a:spcAft>
                <a:spcPts val="0"/>
              </a:spcAft>
              <a:buClrTx/>
              <a:buSzTx/>
              <a:buFontTx/>
              <a:buNone/>
              <a:defRPr sz="1200" b="0" i="0" u="none" strike="noStrike" cap="none" spc="0" baseline="0">
                <a:ln>
                  <a:noFill/>
                </a:ln>
                <a:solidFill>
                  <a:schemeClr val="tx1"/>
                </a:solidFill>
                <a:uFillTx/>
                <a:latin typeface="+mn-lt"/>
                <a:ea typeface="+mn-ea"/>
                <a:cs typeface="+mn-cs"/>
                <a:sym typeface="Cambria" panose="02040503050406030204"/>
              </a:defRPr>
            </a:lvl8pPr>
            <a:lvl9pPr marL="0" marR="0" indent="3657600" algn="r" defTabSz="914400" rtl="0" latinLnBrk="0">
              <a:lnSpc>
                <a:spcPct val="100000"/>
              </a:lnSpc>
              <a:spcBef>
                <a:spcPts val="0"/>
              </a:spcBef>
              <a:spcAft>
                <a:spcPts val="0"/>
              </a:spcAft>
              <a:buClrTx/>
              <a:buSzTx/>
              <a:buFontTx/>
              <a:buNone/>
              <a:defRPr sz="1200" b="0" i="0" u="none" strike="noStrike" cap="none" spc="0" baseline="0">
                <a:ln>
                  <a:noFill/>
                </a:ln>
                <a:solidFill>
                  <a:schemeClr val="tx1"/>
                </a:solidFill>
                <a:uFillTx/>
                <a:latin typeface="+mn-lt"/>
                <a:ea typeface="+mn-ea"/>
                <a:cs typeface="+mn-cs"/>
                <a:sym typeface="Cambria" panose="02040503050406030204"/>
              </a:defRPr>
            </a:lvl9pPr>
          </a:lstStyle>
          <a:p>
            <a:fld id="{86CB4B4D-7CA3-9044-876B-883B54F8677D}" type="slidenum">
              <a:rPr/>
              <a:t>76</a:t>
            </a:fld>
            <a:endParaRPr/>
          </a:p>
        </p:txBody>
      </p:sp>
      <p:sp>
        <p:nvSpPr>
          <p:cNvPr id="3" name="文本框 2"/>
          <p:cNvSpPr txBox="1"/>
          <p:nvPr/>
        </p:nvSpPr>
        <p:spPr>
          <a:xfrm>
            <a:off x="780415" y="5707380"/>
            <a:ext cx="12440285" cy="622300"/>
          </a:xfrm>
          <a:prstGeom prst="rect">
            <a:avLst/>
          </a:prstGeom>
          <a:noFill/>
        </p:spPr>
        <p:txBody>
          <a:bodyPr wrap="none" rtlCol="0" anchor="t">
            <a:spAutoFit/>
          </a:bodyPr>
          <a:lstStyle/>
          <a:p>
            <a:pPr marL="233045" indent="-233045" algn="l" defTabSz="621665">
              <a:lnSpc>
                <a:spcPct val="80000"/>
              </a:lnSpc>
              <a:spcBef>
                <a:spcPts val="300"/>
              </a:spcBef>
              <a:buClr>
                <a:schemeClr val="accent1"/>
              </a:buClr>
              <a:buSzPct val="50000"/>
              <a:buChar char="◈"/>
              <a:defRPr sz="1360"/>
            </a:pPr>
            <a:r>
              <a:rPr sz="2000">
                <a:sym typeface="+mn-ea"/>
              </a:rPr>
              <a:t>δ</a:t>
            </a:r>
            <a:r>
              <a:rPr sz="2000" baseline="-34000">
                <a:sym typeface="+mn-ea"/>
              </a:rPr>
              <a:t>2</a:t>
            </a:r>
            <a:r>
              <a:rPr sz="2000">
                <a:sym typeface="+mn-ea"/>
              </a:rPr>
              <a:t>(V) = max(δ</a:t>
            </a:r>
            <a:r>
              <a:rPr sz="2000" baseline="-34000">
                <a:sym typeface="+mn-ea"/>
              </a:rPr>
              <a:t>1</a:t>
            </a:r>
            <a:r>
              <a:rPr sz="2000">
                <a:sym typeface="+mn-ea"/>
              </a:rPr>
              <a:t>(N) ×P(V|N), δ</a:t>
            </a:r>
            <a:r>
              <a:rPr sz="2000" baseline="-34000">
                <a:sym typeface="+mn-ea"/>
              </a:rPr>
              <a:t>1</a:t>
            </a:r>
            <a:r>
              <a:rPr sz="2000">
                <a:sym typeface="+mn-ea"/>
              </a:rPr>
              <a:t>(V) ×P(V|V))× P(like|V)= max(0.00725 × 0.43, 7.6 × 10</a:t>
            </a:r>
            <a:r>
              <a:rPr sz="2000" baseline="29000">
                <a:sym typeface="+mn-ea"/>
              </a:rPr>
              <a:t>-6 </a:t>
            </a:r>
            <a:r>
              <a:rPr sz="2000">
                <a:sym typeface="+mn-ea"/>
              </a:rPr>
              <a:t>×0.0001) ×0.1= 0.00031</a:t>
            </a:r>
            <a:endParaRPr sz="2000" baseline="29000"/>
          </a:p>
          <a:p>
            <a:pPr marL="233045" indent="-233045" algn="l" defTabSz="621665">
              <a:lnSpc>
                <a:spcPct val="80000"/>
              </a:lnSpc>
              <a:spcBef>
                <a:spcPts val="300"/>
              </a:spcBef>
              <a:buClr>
                <a:schemeClr val="accent1"/>
              </a:buClr>
              <a:buSzPct val="50000"/>
              <a:buChar char="◈"/>
              <a:defRPr sz="1360"/>
            </a:pPr>
            <a:r>
              <a:rPr sz="2000">
                <a:sym typeface="+mn-ea"/>
              </a:rPr>
              <a:t>粗箭头表示最佳序列</a:t>
            </a:r>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624" name="Picture 4" descr="Picture 4"/>
          <p:cNvPicPr>
            <a:picLocks noChangeAspect="1"/>
          </p:cNvPicPr>
          <p:nvPr/>
        </p:nvPicPr>
        <p:blipFill>
          <a:blip r:embed="rId3"/>
          <a:stretch>
            <a:fillRect/>
          </a:stretch>
        </p:blipFill>
        <p:spPr>
          <a:xfrm>
            <a:off x="840031" y="1839252"/>
            <a:ext cx="7772401" cy="3646488"/>
          </a:xfrm>
          <a:prstGeom prst="rect">
            <a:avLst/>
          </a:prstGeom>
          <a:ln w="12700">
            <a:miter lim="400000"/>
            <a:headEnd/>
            <a:tailEnd/>
          </a:ln>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05825" y="6236970"/>
            <a:ext cx="2743200" cy="365125"/>
          </a:xfrm>
        </p:spPr>
        <p:txBody>
          <a:bodyPr/>
          <a:lstStyle/>
          <a:p>
            <a:fld id="{465717F2-DE62-A445-9F03-50055757659A}" type="slidenum">
              <a:rPr lang="zh-CN" altLang="en-US" smtClean="0"/>
              <a:t>77</a:t>
            </a:fld>
            <a:endParaRPr lang="zh-CN" altLang="en-US" dirty="0"/>
          </a:p>
        </p:txBody>
      </p:sp>
      <p:sp>
        <p:nvSpPr>
          <p:cNvPr id="6" name="平行四边形 6"/>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2.4.2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grpSp>
        <p:nvGrpSpPr>
          <p:cNvPr id="10" name="组合 11"/>
          <p:cNvGrpSpPr/>
          <p:nvPr/>
        </p:nvGrpSpPr>
        <p:grpSpPr bwMode="auto">
          <a:xfrm>
            <a:off x="11480800" y="479425"/>
            <a:ext cx="333375" cy="333375"/>
            <a:chOff x="0" y="0"/>
            <a:chExt cx="449943" cy="449943"/>
          </a:xfrm>
        </p:grpSpPr>
        <p:sp>
          <p:nvSpPr>
            <p:cNvPr id="11" name="椭圆 9"/>
            <p:cNvSpPr>
              <a:spLocks noChangeArrowheads="1"/>
            </p:cNvSpPr>
            <p:nvPr/>
          </p:nvSpPr>
          <p:spPr bwMode="auto">
            <a:xfrm>
              <a:off x="0" y="0"/>
              <a:ext cx="449943" cy="449943"/>
            </a:xfrm>
            <a:prstGeom prst="ellipse">
              <a:avLst/>
            </a:prstGeom>
            <a:noFill/>
            <a:ln w="28575">
              <a:solidFill>
                <a:schemeClr val="bg1"/>
              </a:solidFill>
              <a:rou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14" name="矩形 8"/>
          <p:cNvSpPr>
            <a:spLocks noChangeArrowheads="1"/>
          </p:cNvSpPr>
          <p:nvPr/>
        </p:nvSpPr>
        <p:spPr bwMode="auto">
          <a:xfrm>
            <a:off x="1248742" y="408136"/>
            <a:ext cx="44935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基于隐马尔可夫模型的词性标注</a:t>
            </a:r>
          </a:p>
        </p:txBody>
      </p:sp>
      <p:sp>
        <p:nvSpPr>
          <p:cNvPr id="13" name="TextBox 12"/>
          <p:cNvSpPr txBox="1"/>
          <p:nvPr/>
        </p:nvSpPr>
        <p:spPr>
          <a:xfrm>
            <a:off x="635084" y="1251943"/>
            <a:ext cx="11414040" cy="398780"/>
          </a:xfrm>
          <a:prstGeom prst="rect">
            <a:avLst/>
          </a:prstGeom>
          <a:noFill/>
        </p:spPr>
        <p:txBody>
          <a:bodyPr wrap="square">
            <a:spAutoFit/>
          </a:bodyPr>
          <a:lstStyle/>
          <a:p>
            <a:pPr algn="l">
              <a:defRPr sz="2400">
                <a:solidFill>
                  <a:srgbClr val="000000"/>
                </a:solidFill>
              </a:defRPr>
            </a:pPr>
            <a:r>
              <a:rPr sz="2000">
                <a:sym typeface="+mn-ea"/>
              </a:rPr>
              <a:t>例子：第</a:t>
            </a:r>
            <a:r>
              <a:rPr lang="zh-CN" sz="2000">
                <a:sym typeface="+mn-ea"/>
              </a:rPr>
              <a:t>二</a:t>
            </a:r>
            <a:r>
              <a:rPr sz="2000">
                <a:sym typeface="+mn-ea"/>
              </a:rPr>
              <a:t>轮迭代</a:t>
            </a:r>
            <a:endParaRPr lang="zh-CN" altLang="en-US" sz="20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1" name="灯片编号占位符 4"/>
          <p:cNvSpPr txBox="1">
            <a:spLocks noGrp="1"/>
          </p:cNvSpPr>
          <p:nvPr/>
        </p:nvSpPr>
        <p:spPr>
          <a:xfrm>
            <a:off x="8449944" y="6702169"/>
            <a:ext cx="256541" cy="275467"/>
          </a:xfrm>
          <a:prstGeom prst="rect">
            <a:avLst/>
          </a:prstGeom>
          <a:ln w="12700">
            <a:miter lim="400000"/>
          </a:ln>
        </p:spPr>
        <p:txBody>
          <a:bodyPr wrap="none" lIns="45719" rIns="45719" anchor="ctr">
            <a:spAutoFit/>
          </a:bodyPr>
          <a:lstStyle>
            <a:lvl1pPr marL="0" marR="0" indent="0" algn="r" defTabSz="914400" rtl="0" latinLnBrk="0">
              <a:lnSpc>
                <a:spcPct val="100000"/>
              </a:lnSpc>
              <a:spcBef>
                <a:spcPts val="0"/>
              </a:spcBef>
              <a:spcAft>
                <a:spcPts val="0"/>
              </a:spcAft>
              <a:buClrTx/>
              <a:buSzTx/>
              <a:buFontTx/>
              <a:buNone/>
              <a:defRPr sz="1200" b="0" i="0" u="none" strike="noStrike" cap="none" spc="0" baseline="0">
                <a:ln>
                  <a:noFill/>
                </a:ln>
                <a:solidFill>
                  <a:srgbClr val="888888"/>
                </a:solidFill>
                <a:uFillTx/>
                <a:latin typeface="+mn-lt"/>
                <a:ea typeface="+mn-ea"/>
                <a:cs typeface="+mn-cs"/>
                <a:sym typeface="Cambria" panose="02040503050406030204"/>
              </a:defRPr>
            </a:lvl1pPr>
            <a:lvl2pPr marL="0" marR="0" indent="457200" algn="r" defTabSz="914400" rtl="0" latinLnBrk="0">
              <a:lnSpc>
                <a:spcPct val="100000"/>
              </a:lnSpc>
              <a:spcBef>
                <a:spcPts val="0"/>
              </a:spcBef>
              <a:spcAft>
                <a:spcPts val="0"/>
              </a:spcAft>
              <a:buClrTx/>
              <a:buSzTx/>
              <a:buFontTx/>
              <a:buNone/>
              <a:defRPr sz="1200" b="0" i="0" u="none" strike="noStrike" cap="none" spc="0" baseline="0">
                <a:ln>
                  <a:noFill/>
                </a:ln>
                <a:solidFill>
                  <a:schemeClr val="tx1"/>
                </a:solidFill>
                <a:uFillTx/>
                <a:latin typeface="+mn-lt"/>
                <a:ea typeface="+mn-ea"/>
                <a:cs typeface="+mn-cs"/>
                <a:sym typeface="Cambria" panose="02040503050406030204"/>
              </a:defRPr>
            </a:lvl2pPr>
            <a:lvl3pPr marL="0" marR="0" indent="914400" algn="r" defTabSz="914400" rtl="0" latinLnBrk="0">
              <a:lnSpc>
                <a:spcPct val="100000"/>
              </a:lnSpc>
              <a:spcBef>
                <a:spcPts val="0"/>
              </a:spcBef>
              <a:spcAft>
                <a:spcPts val="0"/>
              </a:spcAft>
              <a:buClrTx/>
              <a:buSzTx/>
              <a:buFontTx/>
              <a:buNone/>
              <a:defRPr sz="1200" b="0" i="0" u="none" strike="noStrike" cap="none" spc="0" baseline="0">
                <a:ln>
                  <a:noFill/>
                </a:ln>
                <a:solidFill>
                  <a:schemeClr val="tx1"/>
                </a:solidFill>
                <a:uFillTx/>
                <a:latin typeface="+mn-lt"/>
                <a:ea typeface="+mn-ea"/>
                <a:cs typeface="+mn-cs"/>
                <a:sym typeface="Cambria" panose="02040503050406030204"/>
              </a:defRPr>
            </a:lvl3pPr>
            <a:lvl4pPr marL="0" marR="0" indent="1371600" algn="r" defTabSz="914400" rtl="0" latinLnBrk="0">
              <a:lnSpc>
                <a:spcPct val="100000"/>
              </a:lnSpc>
              <a:spcBef>
                <a:spcPts val="0"/>
              </a:spcBef>
              <a:spcAft>
                <a:spcPts val="0"/>
              </a:spcAft>
              <a:buClrTx/>
              <a:buSzTx/>
              <a:buFontTx/>
              <a:buNone/>
              <a:defRPr sz="1200" b="0" i="0" u="none" strike="noStrike" cap="none" spc="0" baseline="0">
                <a:ln>
                  <a:noFill/>
                </a:ln>
                <a:solidFill>
                  <a:schemeClr val="tx1"/>
                </a:solidFill>
                <a:uFillTx/>
                <a:latin typeface="+mn-lt"/>
                <a:ea typeface="+mn-ea"/>
                <a:cs typeface="+mn-cs"/>
                <a:sym typeface="Cambria" panose="02040503050406030204"/>
              </a:defRPr>
            </a:lvl4pPr>
            <a:lvl5pPr marL="0" marR="0" indent="1828800" algn="r" defTabSz="914400" rtl="0" latinLnBrk="0">
              <a:lnSpc>
                <a:spcPct val="100000"/>
              </a:lnSpc>
              <a:spcBef>
                <a:spcPts val="0"/>
              </a:spcBef>
              <a:spcAft>
                <a:spcPts val="0"/>
              </a:spcAft>
              <a:buClrTx/>
              <a:buSzTx/>
              <a:buFontTx/>
              <a:buNone/>
              <a:defRPr sz="1200" b="0" i="0" u="none" strike="noStrike" cap="none" spc="0" baseline="0">
                <a:ln>
                  <a:noFill/>
                </a:ln>
                <a:solidFill>
                  <a:schemeClr val="tx1"/>
                </a:solidFill>
                <a:uFillTx/>
                <a:latin typeface="+mn-lt"/>
                <a:ea typeface="+mn-ea"/>
                <a:cs typeface="+mn-cs"/>
                <a:sym typeface="Cambria" panose="02040503050406030204"/>
              </a:defRPr>
            </a:lvl5pPr>
            <a:lvl6pPr marL="0" marR="0" indent="2286000" algn="r" defTabSz="914400" rtl="0" latinLnBrk="0">
              <a:lnSpc>
                <a:spcPct val="100000"/>
              </a:lnSpc>
              <a:spcBef>
                <a:spcPts val="0"/>
              </a:spcBef>
              <a:spcAft>
                <a:spcPts val="0"/>
              </a:spcAft>
              <a:buClrTx/>
              <a:buSzTx/>
              <a:buFontTx/>
              <a:buNone/>
              <a:defRPr sz="1200" b="0" i="0" u="none" strike="noStrike" cap="none" spc="0" baseline="0">
                <a:ln>
                  <a:noFill/>
                </a:ln>
                <a:solidFill>
                  <a:schemeClr val="tx1"/>
                </a:solidFill>
                <a:uFillTx/>
                <a:latin typeface="+mn-lt"/>
                <a:ea typeface="+mn-ea"/>
                <a:cs typeface="+mn-cs"/>
                <a:sym typeface="Cambria" panose="02040503050406030204"/>
              </a:defRPr>
            </a:lvl6pPr>
            <a:lvl7pPr marL="0" marR="0" indent="2743200" algn="r" defTabSz="914400" rtl="0" latinLnBrk="0">
              <a:lnSpc>
                <a:spcPct val="100000"/>
              </a:lnSpc>
              <a:spcBef>
                <a:spcPts val="0"/>
              </a:spcBef>
              <a:spcAft>
                <a:spcPts val="0"/>
              </a:spcAft>
              <a:buClrTx/>
              <a:buSzTx/>
              <a:buFontTx/>
              <a:buNone/>
              <a:defRPr sz="1200" b="0" i="0" u="none" strike="noStrike" cap="none" spc="0" baseline="0">
                <a:ln>
                  <a:noFill/>
                </a:ln>
                <a:solidFill>
                  <a:schemeClr val="tx1"/>
                </a:solidFill>
                <a:uFillTx/>
                <a:latin typeface="+mn-lt"/>
                <a:ea typeface="+mn-ea"/>
                <a:cs typeface="+mn-cs"/>
                <a:sym typeface="Cambria" panose="02040503050406030204"/>
              </a:defRPr>
            </a:lvl7pPr>
            <a:lvl8pPr marL="0" marR="0" indent="3200400" algn="r" defTabSz="914400" rtl="0" latinLnBrk="0">
              <a:lnSpc>
                <a:spcPct val="100000"/>
              </a:lnSpc>
              <a:spcBef>
                <a:spcPts val="0"/>
              </a:spcBef>
              <a:spcAft>
                <a:spcPts val="0"/>
              </a:spcAft>
              <a:buClrTx/>
              <a:buSzTx/>
              <a:buFontTx/>
              <a:buNone/>
              <a:defRPr sz="1200" b="0" i="0" u="none" strike="noStrike" cap="none" spc="0" baseline="0">
                <a:ln>
                  <a:noFill/>
                </a:ln>
                <a:solidFill>
                  <a:schemeClr val="tx1"/>
                </a:solidFill>
                <a:uFillTx/>
                <a:latin typeface="+mn-lt"/>
                <a:ea typeface="+mn-ea"/>
                <a:cs typeface="+mn-cs"/>
                <a:sym typeface="Cambria" panose="02040503050406030204"/>
              </a:defRPr>
            </a:lvl8pPr>
            <a:lvl9pPr marL="0" marR="0" indent="3657600" algn="r" defTabSz="914400" rtl="0" latinLnBrk="0">
              <a:lnSpc>
                <a:spcPct val="100000"/>
              </a:lnSpc>
              <a:spcBef>
                <a:spcPts val="0"/>
              </a:spcBef>
              <a:spcAft>
                <a:spcPts val="0"/>
              </a:spcAft>
              <a:buClrTx/>
              <a:buSzTx/>
              <a:buFontTx/>
              <a:buNone/>
              <a:defRPr sz="1200" b="0" i="0" u="none" strike="noStrike" cap="none" spc="0" baseline="0">
                <a:ln>
                  <a:noFill/>
                </a:ln>
                <a:solidFill>
                  <a:schemeClr val="tx1"/>
                </a:solidFill>
                <a:uFillTx/>
                <a:latin typeface="+mn-lt"/>
                <a:ea typeface="+mn-ea"/>
                <a:cs typeface="+mn-cs"/>
                <a:sym typeface="Cambria" panose="02040503050406030204"/>
              </a:defRPr>
            </a:lvl9pPr>
          </a:lstStyle>
          <a:p>
            <a:fld id="{86CB4B4D-7CA3-9044-876B-883B54F8677D}" type="slidenum">
              <a:rPr/>
              <a:t>77</a:t>
            </a:fld>
            <a:endParaRPr/>
          </a:p>
        </p:txBody>
      </p:sp>
      <p:pic>
        <p:nvPicPr>
          <p:cNvPr id="630" name="Picture 4" descr="Picture 4"/>
          <p:cNvPicPr>
            <a:picLocks noChangeAspect="1"/>
          </p:cNvPicPr>
          <p:nvPr/>
        </p:nvPicPr>
        <p:blipFill>
          <a:blip r:embed="rId3"/>
          <a:stretch>
            <a:fillRect/>
          </a:stretch>
        </p:blipFill>
        <p:spPr>
          <a:xfrm>
            <a:off x="964882" y="1871345"/>
            <a:ext cx="7621588" cy="3724275"/>
          </a:xfrm>
          <a:prstGeom prst="rect">
            <a:avLst/>
          </a:prstGeom>
          <a:ln w="12700">
            <a:miter lim="400000"/>
            <a:headEnd/>
            <a:tailEnd/>
          </a:ln>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05825" y="6236970"/>
            <a:ext cx="2743200" cy="365125"/>
          </a:xfrm>
        </p:spPr>
        <p:txBody>
          <a:bodyPr/>
          <a:lstStyle/>
          <a:p>
            <a:fld id="{465717F2-DE62-A445-9F03-50055757659A}" type="slidenum">
              <a:rPr lang="zh-CN" altLang="en-US" smtClean="0"/>
              <a:t>78</a:t>
            </a:fld>
            <a:endParaRPr lang="zh-CN" altLang="en-US" dirty="0"/>
          </a:p>
        </p:txBody>
      </p:sp>
      <p:sp>
        <p:nvSpPr>
          <p:cNvPr id="6" name="平行四边形 6"/>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2.4.2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grpSp>
        <p:nvGrpSpPr>
          <p:cNvPr id="10" name="组合 11"/>
          <p:cNvGrpSpPr/>
          <p:nvPr/>
        </p:nvGrpSpPr>
        <p:grpSpPr bwMode="auto">
          <a:xfrm>
            <a:off x="11480800" y="479425"/>
            <a:ext cx="333375" cy="333375"/>
            <a:chOff x="0" y="0"/>
            <a:chExt cx="449943" cy="449943"/>
          </a:xfrm>
        </p:grpSpPr>
        <p:sp>
          <p:nvSpPr>
            <p:cNvPr id="11" name="椭圆 9"/>
            <p:cNvSpPr>
              <a:spLocks noChangeArrowheads="1"/>
            </p:cNvSpPr>
            <p:nvPr/>
          </p:nvSpPr>
          <p:spPr bwMode="auto">
            <a:xfrm>
              <a:off x="0" y="0"/>
              <a:ext cx="449943" cy="449943"/>
            </a:xfrm>
            <a:prstGeom prst="ellipse">
              <a:avLst/>
            </a:prstGeom>
            <a:noFill/>
            <a:ln w="28575">
              <a:solidFill>
                <a:schemeClr val="bg1"/>
              </a:solidFill>
              <a:rou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14" name="矩形 8"/>
          <p:cNvSpPr>
            <a:spLocks noChangeArrowheads="1"/>
          </p:cNvSpPr>
          <p:nvPr/>
        </p:nvSpPr>
        <p:spPr bwMode="auto">
          <a:xfrm>
            <a:off x="1248742" y="408136"/>
            <a:ext cx="44935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基于隐马尔可夫模型的词性标注</a:t>
            </a:r>
          </a:p>
        </p:txBody>
      </p:sp>
      <p:sp>
        <p:nvSpPr>
          <p:cNvPr id="13" name="TextBox 12"/>
          <p:cNvSpPr txBox="1"/>
          <p:nvPr/>
        </p:nvSpPr>
        <p:spPr>
          <a:xfrm>
            <a:off x="635084" y="1251943"/>
            <a:ext cx="11414040" cy="398780"/>
          </a:xfrm>
          <a:prstGeom prst="rect">
            <a:avLst/>
          </a:prstGeom>
          <a:noFill/>
        </p:spPr>
        <p:txBody>
          <a:bodyPr wrap="square">
            <a:spAutoFit/>
          </a:bodyPr>
          <a:lstStyle/>
          <a:p>
            <a:pPr algn="l">
              <a:defRPr sz="2400">
                <a:solidFill>
                  <a:srgbClr val="000000"/>
                </a:solidFill>
              </a:defRPr>
            </a:pPr>
            <a:r>
              <a:rPr sz="2000">
                <a:sym typeface="+mn-ea"/>
              </a:rPr>
              <a:t>例子：</a:t>
            </a:r>
            <a:r>
              <a:rPr lang="zh-CN" sz="2000">
                <a:sym typeface="+mn-ea"/>
              </a:rPr>
              <a:t>最后一</a:t>
            </a:r>
            <a:r>
              <a:rPr sz="2000">
                <a:sym typeface="+mn-ea"/>
              </a:rPr>
              <a:t>轮迭代</a:t>
            </a:r>
            <a:endParaRPr lang="zh-CN" altLang="en-US" sz="20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1" name="灯片编号占位符 4"/>
          <p:cNvSpPr txBox="1">
            <a:spLocks noGrp="1"/>
          </p:cNvSpPr>
          <p:nvPr/>
        </p:nvSpPr>
        <p:spPr>
          <a:xfrm>
            <a:off x="8449944" y="6702169"/>
            <a:ext cx="256541" cy="275467"/>
          </a:xfrm>
          <a:prstGeom prst="rect">
            <a:avLst/>
          </a:prstGeom>
          <a:ln w="12700">
            <a:miter lim="400000"/>
          </a:ln>
        </p:spPr>
        <p:txBody>
          <a:bodyPr wrap="none" lIns="45719" rIns="45719" anchor="ctr">
            <a:spAutoFit/>
          </a:bodyPr>
          <a:lstStyle>
            <a:lvl1pPr marL="0" marR="0" indent="0" algn="r" defTabSz="914400" rtl="0" latinLnBrk="0">
              <a:lnSpc>
                <a:spcPct val="100000"/>
              </a:lnSpc>
              <a:spcBef>
                <a:spcPts val="0"/>
              </a:spcBef>
              <a:spcAft>
                <a:spcPts val="0"/>
              </a:spcAft>
              <a:buClrTx/>
              <a:buSzTx/>
              <a:buFontTx/>
              <a:buNone/>
              <a:defRPr sz="1200" b="0" i="0" u="none" strike="noStrike" cap="none" spc="0" baseline="0">
                <a:ln>
                  <a:noFill/>
                </a:ln>
                <a:solidFill>
                  <a:srgbClr val="888888"/>
                </a:solidFill>
                <a:uFillTx/>
                <a:latin typeface="+mn-lt"/>
                <a:ea typeface="+mn-ea"/>
                <a:cs typeface="+mn-cs"/>
                <a:sym typeface="Cambria" panose="02040503050406030204"/>
              </a:defRPr>
            </a:lvl1pPr>
            <a:lvl2pPr marL="0" marR="0" indent="457200" algn="r" defTabSz="914400" rtl="0" latinLnBrk="0">
              <a:lnSpc>
                <a:spcPct val="100000"/>
              </a:lnSpc>
              <a:spcBef>
                <a:spcPts val="0"/>
              </a:spcBef>
              <a:spcAft>
                <a:spcPts val="0"/>
              </a:spcAft>
              <a:buClrTx/>
              <a:buSzTx/>
              <a:buFontTx/>
              <a:buNone/>
              <a:defRPr sz="1200" b="0" i="0" u="none" strike="noStrike" cap="none" spc="0" baseline="0">
                <a:ln>
                  <a:noFill/>
                </a:ln>
                <a:solidFill>
                  <a:schemeClr val="tx1"/>
                </a:solidFill>
                <a:uFillTx/>
                <a:latin typeface="+mn-lt"/>
                <a:ea typeface="+mn-ea"/>
                <a:cs typeface="+mn-cs"/>
                <a:sym typeface="Cambria" panose="02040503050406030204"/>
              </a:defRPr>
            </a:lvl2pPr>
            <a:lvl3pPr marL="0" marR="0" indent="914400" algn="r" defTabSz="914400" rtl="0" latinLnBrk="0">
              <a:lnSpc>
                <a:spcPct val="100000"/>
              </a:lnSpc>
              <a:spcBef>
                <a:spcPts val="0"/>
              </a:spcBef>
              <a:spcAft>
                <a:spcPts val="0"/>
              </a:spcAft>
              <a:buClrTx/>
              <a:buSzTx/>
              <a:buFontTx/>
              <a:buNone/>
              <a:defRPr sz="1200" b="0" i="0" u="none" strike="noStrike" cap="none" spc="0" baseline="0">
                <a:ln>
                  <a:noFill/>
                </a:ln>
                <a:solidFill>
                  <a:schemeClr val="tx1"/>
                </a:solidFill>
                <a:uFillTx/>
                <a:latin typeface="+mn-lt"/>
                <a:ea typeface="+mn-ea"/>
                <a:cs typeface="+mn-cs"/>
                <a:sym typeface="Cambria" panose="02040503050406030204"/>
              </a:defRPr>
            </a:lvl3pPr>
            <a:lvl4pPr marL="0" marR="0" indent="1371600" algn="r" defTabSz="914400" rtl="0" latinLnBrk="0">
              <a:lnSpc>
                <a:spcPct val="100000"/>
              </a:lnSpc>
              <a:spcBef>
                <a:spcPts val="0"/>
              </a:spcBef>
              <a:spcAft>
                <a:spcPts val="0"/>
              </a:spcAft>
              <a:buClrTx/>
              <a:buSzTx/>
              <a:buFontTx/>
              <a:buNone/>
              <a:defRPr sz="1200" b="0" i="0" u="none" strike="noStrike" cap="none" spc="0" baseline="0">
                <a:ln>
                  <a:noFill/>
                </a:ln>
                <a:solidFill>
                  <a:schemeClr val="tx1"/>
                </a:solidFill>
                <a:uFillTx/>
                <a:latin typeface="+mn-lt"/>
                <a:ea typeface="+mn-ea"/>
                <a:cs typeface="+mn-cs"/>
                <a:sym typeface="Cambria" panose="02040503050406030204"/>
              </a:defRPr>
            </a:lvl4pPr>
            <a:lvl5pPr marL="0" marR="0" indent="1828800" algn="r" defTabSz="914400" rtl="0" latinLnBrk="0">
              <a:lnSpc>
                <a:spcPct val="100000"/>
              </a:lnSpc>
              <a:spcBef>
                <a:spcPts val="0"/>
              </a:spcBef>
              <a:spcAft>
                <a:spcPts val="0"/>
              </a:spcAft>
              <a:buClrTx/>
              <a:buSzTx/>
              <a:buFontTx/>
              <a:buNone/>
              <a:defRPr sz="1200" b="0" i="0" u="none" strike="noStrike" cap="none" spc="0" baseline="0">
                <a:ln>
                  <a:noFill/>
                </a:ln>
                <a:solidFill>
                  <a:schemeClr val="tx1"/>
                </a:solidFill>
                <a:uFillTx/>
                <a:latin typeface="+mn-lt"/>
                <a:ea typeface="+mn-ea"/>
                <a:cs typeface="+mn-cs"/>
                <a:sym typeface="Cambria" panose="02040503050406030204"/>
              </a:defRPr>
            </a:lvl5pPr>
            <a:lvl6pPr marL="0" marR="0" indent="2286000" algn="r" defTabSz="914400" rtl="0" latinLnBrk="0">
              <a:lnSpc>
                <a:spcPct val="100000"/>
              </a:lnSpc>
              <a:spcBef>
                <a:spcPts val="0"/>
              </a:spcBef>
              <a:spcAft>
                <a:spcPts val="0"/>
              </a:spcAft>
              <a:buClrTx/>
              <a:buSzTx/>
              <a:buFontTx/>
              <a:buNone/>
              <a:defRPr sz="1200" b="0" i="0" u="none" strike="noStrike" cap="none" spc="0" baseline="0">
                <a:ln>
                  <a:noFill/>
                </a:ln>
                <a:solidFill>
                  <a:schemeClr val="tx1"/>
                </a:solidFill>
                <a:uFillTx/>
                <a:latin typeface="+mn-lt"/>
                <a:ea typeface="+mn-ea"/>
                <a:cs typeface="+mn-cs"/>
                <a:sym typeface="Cambria" panose="02040503050406030204"/>
              </a:defRPr>
            </a:lvl6pPr>
            <a:lvl7pPr marL="0" marR="0" indent="2743200" algn="r" defTabSz="914400" rtl="0" latinLnBrk="0">
              <a:lnSpc>
                <a:spcPct val="100000"/>
              </a:lnSpc>
              <a:spcBef>
                <a:spcPts val="0"/>
              </a:spcBef>
              <a:spcAft>
                <a:spcPts val="0"/>
              </a:spcAft>
              <a:buClrTx/>
              <a:buSzTx/>
              <a:buFontTx/>
              <a:buNone/>
              <a:defRPr sz="1200" b="0" i="0" u="none" strike="noStrike" cap="none" spc="0" baseline="0">
                <a:ln>
                  <a:noFill/>
                </a:ln>
                <a:solidFill>
                  <a:schemeClr val="tx1"/>
                </a:solidFill>
                <a:uFillTx/>
                <a:latin typeface="+mn-lt"/>
                <a:ea typeface="+mn-ea"/>
                <a:cs typeface="+mn-cs"/>
                <a:sym typeface="Cambria" panose="02040503050406030204"/>
              </a:defRPr>
            </a:lvl7pPr>
            <a:lvl8pPr marL="0" marR="0" indent="3200400" algn="r" defTabSz="914400" rtl="0" latinLnBrk="0">
              <a:lnSpc>
                <a:spcPct val="100000"/>
              </a:lnSpc>
              <a:spcBef>
                <a:spcPts val="0"/>
              </a:spcBef>
              <a:spcAft>
                <a:spcPts val="0"/>
              </a:spcAft>
              <a:buClrTx/>
              <a:buSzTx/>
              <a:buFontTx/>
              <a:buNone/>
              <a:defRPr sz="1200" b="0" i="0" u="none" strike="noStrike" cap="none" spc="0" baseline="0">
                <a:ln>
                  <a:noFill/>
                </a:ln>
                <a:solidFill>
                  <a:schemeClr val="tx1"/>
                </a:solidFill>
                <a:uFillTx/>
                <a:latin typeface="+mn-lt"/>
                <a:ea typeface="+mn-ea"/>
                <a:cs typeface="+mn-cs"/>
                <a:sym typeface="Cambria" panose="02040503050406030204"/>
              </a:defRPr>
            </a:lvl8pPr>
            <a:lvl9pPr marL="0" marR="0" indent="3657600" algn="r" defTabSz="914400" rtl="0" latinLnBrk="0">
              <a:lnSpc>
                <a:spcPct val="100000"/>
              </a:lnSpc>
              <a:spcBef>
                <a:spcPts val="0"/>
              </a:spcBef>
              <a:spcAft>
                <a:spcPts val="0"/>
              </a:spcAft>
              <a:buClrTx/>
              <a:buSzTx/>
              <a:buFontTx/>
              <a:buNone/>
              <a:defRPr sz="1200" b="0" i="0" u="none" strike="noStrike" cap="none" spc="0" baseline="0">
                <a:ln>
                  <a:noFill/>
                </a:ln>
                <a:solidFill>
                  <a:schemeClr val="tx1"/>
                </a:solidFill>
                <a:uFillTx/>
                <a:latin typeface="+mn-lt"/>
                <a:ea typeface="+mn-ea"/>
                <a:cs typeface="+mn-cs"/>
                <a:sym typeface="Cambria" panose="02040503050406030204"/>
              </a:defRPr>
            </a:lvl9pPr>
          </a:lstStyle>
          <a:p>
            <a:fld id="{86CB4B4D-7CA3-9044-876B-883B54F8677D}" type="slidenum">
              <a:rPr/>
              <a:t>78</a:t>
            </a:fld>
            <a:endParaRPr/>
          </a:p>
        </p:txBody>
      </p:sp>
      <p:pic>
        <p:nvPicPr>
          <p:cNvPr id="635" name="Picture 4" descr="Picture 4"/>
          <p:cNvPicPr>
            <a:picLocks noChangeAspect="1"/>
          </p:cNvPicPr>
          <p:nvPr/>
        </p:nvPicPr>
        <p:blipFill>
          <a:blip r:embed="rId3"/>
          <a:stretch>
            <a:fillRect/>
          </a:stretch>
        </p:blipFill>
        <p:spPr>
          <a:xfrm>
            <a:off x="802322" y="1946593"/>
            <a:ext cx="7772401" cy="3619501"/>
          </a:xfrm>
          <a:prstGeom prst="rect">
            <a:avLst/>
          </a:prstGeom>
          <a:ln w="12700">
            <a:miter lim="400000"/>
            <a:headEnd/>
            <a:tailEnd/>
          </a:ln>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65717F2-DE62-A445-9F03-50055757659A}" type="slidenum">
              <a:rPr lang="zh-CN" altLang="en-US" smtClean="0"/>
              <a:t>79</a:t>
            </a:fld>
            <a:endParaRPr lang="zh-CN" altLang="en-US"/>
          </a:p>
        </p:txBody>
      </p:sp>
      <p:sp>
        <p:nvSpPr>
          <p:cNvPr id="6" name="平行四边形 6"/>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2.4.3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grpSp>
        <p:nvGrpSpPr>
          <p:cNvPr id="10" name="组合 11"/>
          <p:cNvGrpSpPr/>
          <p:nvPr/>
        </p:nvGrpSpPr>
        <p:grpSpPr bwMode="auto">
          <a:xfrm>
            <a:off x="11480800" y="479425"/>
            <a:ext cx="333375" cy="333375"/>
            <a:chOff x="0" y="0"/>
            <a:chExt cx="449943" cy="449943"/>
          </a:xfrm>
        </p:grpSpPr>
        <p:sp>
          <p:nvSpPr>
            <p:cNvPr id="11" name="椭圆 9"/>
            <p:cNvSpPr>
              <a:spLocks noChangeArrowheads="1"/>
            </p:cNvSpPr>
            <p:nvPr/>
          </p:nvSpPr>
          <p:spPr bwMode="auto">
            <a:xfrm>
              <a:off x="0" y="0"/>
              <a:ext cx="449943" cy="449943"/>
            </a:xfrm>
            <a:prstGeom prst="ellipse">
              <a:avLst/>
            </a:prstGeom>
            <a:noFill/>
            <a:ln w="28575">
              <a:solidFill>
                <a:schemeClr val="bg1"/>
              </a:solidFill>
              <a:rou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14" name="矩形 8"/>
          <p:cNvSpPr>
            <a:spLocks noChangeArrowheads="1"/>
          </p:cNvSpPr>
          <p:nvPr/>
        </p:nvSpPr>
        <p:spPr bwMode="auto">
          <a:xfrm>
            <a:off x="1248742" y="408136"/>
            <a:ext cx="418576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基于卷积神经网络的词性标注</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1906" y="1028700"/>
            <a:ext cx="3136900" cy="5829300"/>
          </a:xfrm>
          <a:prstGeom prst="rect">
            <a:avLst/>
          </a:prstGeom>
        </p:spPr>
      </p:pic>
      <p:pic>
        <p:nvPicPr>
          <p:cNvPr id="9" name="Picture 8"/>
          <p:cNvPicPr>
            <a:picLocks noChangeAspect="1"/>
          </p:cNvPicPr>
          <p:nvPr/>
        </p:nvPicPr>
        <p:blipFill>
          <a:blip r:embed="rId4"/>
          <a:stretch>
            <a:fillRect/>
          </a:stretch>
        </p:blipFill>
        <p:spPr>
          <a:xfrm>
            <a:off x="8876983" y="1648399"/>
            <a:ext cx="1640840" cy="418582"/>
          </a:xfrm>
          <a:prstGeom prst="rect">
            <a:avLst/>
          </a:prstGeom>
        </p:spPr>
      </p:pic>
      <p:sp>
        <p:nvSpPr>
          <p:cNvPr id="16" name="TextBox 15"/>
          <p:cNvSpPr txBox="1"/>
          <p:nvPr/>
        </p:nvSpPr>
        <p:spPr>
          <a:xfrm>
            <a:off x="4766296" y="1323213"/>
            <a:ext cx="3136900" cy="369332"/>
          </a:xfrm>
          <a:prstGeom prst="rect">
            <a:avLst/>
          </a:prstGeom>
          <a:noFill/>
        </p:spPr>
        <p:txBody>
          <a:bodyPr wrap="square">
            <a:spAutoFit/>
          </a:bodyPr>
          <a:lstStyle/>
          <a:p>
            <a:r>
              <a:rPr lang="zh-CN" altLang="en-US" b="1" i="0" dirty="0">
                <a:effectLst/>
                <a:latin typeface="Times New Roman" panose="02020603050405020304" pitchFamily="18" charset="0"/>
              </a:rPr>
              <a:t>表查询（</a:t>
            </a:r>
            <a:r>
              <a:rPr lang="en-US" b="1" i="0" dirty="0">
                <a:effectLst/>
                <a:latin typeface="Times New Roman" panose="02020603050405020304" pitchFamily="18" charset="0"/>
              </a:rPr>
              <a:t>Lookup Table）</a:t>
            </a:r>
            <a:endParaRPr lang="en-US" b="1" dirty="0"/>
          </a:p>
        </p:txBody>
      </p:sp>
      <p:pic>
        <p:nvPicPr>
          <p:cNvPr id="17" name="Picture 16"/>
          <p:cNvPicPr>
            <a:picLocks noChangeAspect="1"/>
          </p:cNvPicPr>
          <p:nvPr/>
        </p:nvPicPr>
        <p:blipFill>
          <a:blip r:embed="rId5"/>
          <a:stretch>
            <a:fillRect/>
          </a:stretch>
        </p:blipFill>
        <p:spPr>
          <a:xfrm>
            <a:off x="7886065" y="2711108"/>
            <a:ext cx="4192270" cy="527275"/>
          </a:xfrm>
          <a:prstGeom prst="rect">
            <a:avLst/>
          </a:prstGeom>
        </p:spPr>
      </p:pic>
      <p:sp>
        <p:nvSpPr>
          <p:cNvPr id="19" name="TextBox 18"/>
          <p:cNvSpPr txBox="1"/>
          <p:nvPr/>
        </p:nvSpPr>
        <p:spPr>
          <a:xfrm>
            <a:off x="7202806" y="1308158"/>
            <a:ext cx="4989194" cy="369332"/>
          </a:xfrm>
          <a:prstGeom prst="rect">
            <a:avLst/>
          </a:prstGeom>
          <a:noFill/>
        </p:spPr>
        <p:txBody>
          <a:bodyPr wrap="square">
            <a:spAutoFit/>
          </a:bodyPr>
          <a:lstStyle/>
          <a:p>
            <a:pPr algn="ctr"/>
            <a:r>
              <a:rPr lang="zh-CN" altLang="en-US" b="0" i="0" dirty="0">
                <a:effectLst/>
                <a:latin typeface="Times New Roman" panose="02020603050405020304" pitchFamily="18" charset="0"/>
              </a:rPr>
              <a:t>将单词通过表查询转换为词性向量表示</a:t>
            </a:r>
            <a:endParaRPr lang="en-US" dirty="0"/>
          </a:p>
        </p:txBody>
      </p:sp>
      <p:sp>
        <p:nvSpPr>
          <p:cNvPr id="21" name="TextBox 20"/>
          <p:cNvSpPr txBox="1"/>
          <p:nvPr/>
        </p:nvSpPr>
        <p:spPr>
          <a:xfrm>
            <a:off x="7465695" y="2238897"/>
            <a:ext cx="4663440" cy="369332"/>
          </a:xfrm>
          <a:prstGeom prst="rect">
            <a:avLst/>
          </a:prstGeom>
          <a:noFill/>
        </p:spPr>
        <p:txBody>
          <a:bodyPr wrap="square">
            <a:spAutoFit/>
          </a:bodyPr>
          <a:lstStyle/>
          <a:p>
            <a:pPr algn="ctr"/>
            <a:r>
              <a:rPr lang="zh-CN" altLang="en-US" b="0" i="0" dirty="0">
                <a:effectLst/>
                <a:latin typeface="Times New Roman" panose="02020603050405020304" pitchFamily="18" charset="0"/>
              </a:rPr>
              <a:t>给定的任意一句包含 </a:t>
            </a:r>
            <a:r>
              <a:rPr lang="en-US" b="0" i="0" dirty="0">
                <a:effectLst/>
                <a:latin typeface="Times New Roman" panose="02020603050405020304" pitchFamily="18" charset="0"/>
              </a:rPr>
              <a:t>T </a:t>
            </a:r>
            <a:r>
              <a:rPr lang="zh-CN" altLang="en-US" b="0" i="0" dirty="0">
                <a:effectLst/>
                <a:latin typeface="Times New Roman" panose="02020603050405020304" pitchFamily="18" charset="0"/>
              </a:rPr>
              <a:t>个单词的句子</a:t>
            </a:r>
            <a:endParaRPr lang="en-US" dirty="0"/>
          </a:p>
        </p:txBody>
      </p:sp>
      <p:sp>
        <p:nvSpPr>
          <p:cNvPr id="22" name="TextBox 21"/>
          <p:cNvSpPr txBox="1"/>
          <p:nvPr/>
        </p:nvSpPr>
        <p:spPr>
          <a:xfrm>
            <a:off x="7465695" y="3441298"/>
            <a:ext cx="4801314" cy="369332"/>
          </a:xfrm>
          <a:prstGeom prst="rect">
            <a:avLst/>
          </a:prstGeom>
          <a:noFill/>
        </p:spPr>
        <p:txBody>
          <a:bodyPr wrap="none" rtlCol="0">
            <a:spAutoFit/>
          </a:bodyPr>
          <a:lstStyle/>
          <a:p>
            <a:r>
              <a:rPr lang="zh-CN" altLang="en-US" b="0" i="0" dirty="0">
                <a:effectLst/>
                <a:latin typeface="Times New Roman" panose="02020603050405020304" pitchFamily="18" charset="0"/>
              </a:rPr>
              <a:t>除了单词本身之外，还可以提供一些其他特征</a:t>
            </a:r>
            <a:endParaRPr lang="en-US" dirty="0"/>
          </a:p>
        </p:txBody>
      </p:sp>
      <p:pic>
        <p:nvPicPr>
          <p:cNvPr id="24" name="Picture 23"/>
          <p:cNvPicPr>
            <a:picLocks noChangeAspect="1"/>
          </p:cNvPicPr>
          <p:nvPr/>
        </p:nvPicPr>
        <p:blipFill>
          <a:blip r:embed="rId6"/>
          <a:stretch>
            <a:fillRect/>
          </a:stretch>
        </p:blipFill>
        <p:spPr>
          <a:xfrm>
            <a:off x="7903196" y="3990304"/>
            <a:ext cx="4288804" cy="1088954"/>
          </a:xfrm>
          <a:prstGeom prst="rect">
            <a:avLst/>
          </a:prstGeom>
        </p:spPr>
      </p:pic>
      <p:sp>
        <p:nvSpPr>
          <p:cNvPr id="26" name="TextBox 25"/>
          <p:cNvSpPr txBox="1"/>
          <p:nvPr/>
        </p:nvSpPr>
        <p:spPr>
          <a:xfrm>
            <a:off x="5289399" y="5789584"/>
            <a:ext cx="2586990" cy="369332"/>
          </a:xfrm>
          <a:prstGeom prst="rect">
            <a:avLst/>
          </a:prstGeom>
          <a:noFill/>
        </p:spPr>
        <p:txBody>
          <a:bodyPr wrap="square">
            <a:spAutoFit/>
          </a:bodyPr>
          <a:lstStyle/>
          <a:p>
            <a:r>
              <a:rPr lang="zh-CN" altLang="en-US" b="0" i="0" dirty="0">
                <a:effectLst/>
                <a:latin typeface="Times New Roman" panose="02020603050405020304" pitchFamily="18" charset="0"/>
              </a:rPr>
              <a:t>表查询层输出</a:t>
            </a:r>
            <a:endParaRPr lang="en-US" dirty="0"/>
          </a:p>
        </p:txBody>
      </p:sp>
      <p:pic>
        <p:nvPicPr>
          <p:cNvPr id="27" name="Picture 26"/>
          <p:cNvPicPr>
            <a:picLocks noChangeAspect="1"/>
          </p:cNvPicPr>
          <p:nvPr/>
        </p:nvPicPr>
        <p:blipFill>
          <a:blip r:embed="rId7"/>
          <a:stretch>
            <a:fillRect/>
          </a:stretch>
        </p:blipFill>
        <p:spPr>
          <a:xfrm>
            <a:off x="7448550" y="5592932"/>
            <a:ext cx="3840480" cy="966788"/>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2.1.1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p:cNvSpPr>
            <a:spLocks noChangeArrowheads="1"/>
          </p:cNvSpPr>
          <p:nvPr/>
        </p:nvSpPr>
        <p:spPr bwMode="auto">
          <a:xfrm>
            <a:off x="1199406" y="406400"/>
            <a:ext cx="295465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英语中常见词形变换</a:t>
            </a:r>
          </a:p>
        </p:txBody>
      </p:sp>
      <p:grpSp>
        <p:nvGrpSpPr>
          <p:cNvPr id="18438" name="组合 11"/>
          <p:cNvGrpSpPr/>
          <p:nvPr/>
        </p:nvGrpSpPr>
        <p:grpSpPr bwMode="auto">
          <a:xfrm>
            <a:off x="11480800" y="479425"/>
            <a:ext cx="333375" cy="333375"/>
            <a:chOff x="0" y="0"/>
            <a:chExt cx="449943" cy="449943"/>
          </a:xfrm>
        </p:grpSpPr>
        <p:sp>
          <p:nvSpPr>
            <p:cNvPr id="18463" name="椭圆 9"/>
            <p:cNvSpPr>
              <a:spLocks noChangeArrowheads="1"/>
            </p:cNvSpPr>
            <p:nvPr/>
          </p:nvSpPr>
          <p:spPr bwMode="auto">
            <a:xfrm>
              <a:off x="0" y="0"/>
              <a:ext cx="449943" cy="449943"/>
            </a:xfrm>
            <a:prstGeom prst="ellipse">
              <a:avLst/>
            </a:prstGeom>
            <a:noFill/>
            <a:ln w="28575">
              <a:solidFill>
                <a:schemeClr val="bg1"/>
              </a:solidFill>
              <a:rou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p:cNvSpPr>
            <a:spLocks noGrp="1"/>
          </p:cNvSpPr>
          <p:nvPr>
            <p:ph type="sldNum" sz="quarter" idx="12"/>
          </p:nvPr>
        </p:nvSpPr>
        <p:spPr/>
        <p:txBody>
          <a:bodyPr/>
          <a:lstStyle/>
          <a:p>
            <a:fld id="{465717F2-DE62-A445-9F03-50055757659A}" type="slidenum">
              <a:rPr lang="zh-CN" altLang="en-US" smtClean="0"/>
              <a:t>8</a:t>
            </a:fld>
            <a:endParaRPr lang="zh-CN" altLang="en-US"/>
          </a:p>
        </p:txBody>
      </p:sp>
      <p:pic>
        <p:nvPicPr>
          <p:cNvPr id="5" name="Picture 4"/>
          <p:cNvPicPr>
            <a:picLocks noChangeAspect="1"/>
          </p:cNvPicPr>
          <p:nvPr/>
        </p:nvPicPr>
        <p:blipFill>
          <a:blip r:embed="rId3"/>
          <a:stretch>
            <a:fillRect/>
          </a:stretch>
        </p:blipFill>
        <p:spPr>
          <a:xfrm>
            <a:off x="2209800" y="1440722"/>
            <a:ext cx="7772400" cy="4389306"/>
          </a:xfrm>
          <a:prstGeom prst="rect">
            <a:avLst/>
          </a:prstGeom>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65717F2-DE62-A445-9F03-50055757659A}" type="slidenum">
              <a:rPr lang="zh-CN" altLang="en-US" smtClean="0"/>
              <a:t>80</a:t>
            </a:fld>
            <a:endParaRPr lang="zh-CN" altLang="en-US"/>
          </a:p>
        </p:txBody>
      </p:sp>
      <p:sp>
        <p:nvSpPr>
          <p:cNvPr id="6" name="平行四边形 6"/>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2.4.3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grpSp>
        <p:nvGrpSpPr>
          <p:cNvPr id="10" name="组合 11"/>
          <p:cNvGrpSpPr/>
          <p:nvPr/>
        </p:nvGrpSpPr>
        <p:grpSpPr bwMode="auto">
          <a:xfrm>
            <a:off x="11480800" y="479425"/>
            <a:ext cx="333375" cy="333375"/>
            <a:chOff x="0" y="0"/>
            <a:chExt cx="449943" cy="449943"/>
          </a:xfrm>
        </p:grpSpPr>
        <p:sp>
          <p:nvSpPr>
            <p:cNvPr id="11" name="椭圆 9"/>
            <p:cNvSpPr>
              <a:spLocks noChangeArrowheads="1"/>
            </p:cNvSpPr>
            <p:nvPr/>
          </p:nvSpPr>
          <p:spPr bwMode="auto">
            <a:xfrm>
              <a:off x="0" y="0"/>
              <a:ext cx="449943" cy="449943"/>
            </a:xfrm>
            <a:prstGeom prst="ellipse">
              <a:avLst/>
            </a:prstGeom>
            <a:noFill/>
            <a:ln w="28575">
              <a:solidFill>
                <a:schemeClr val="bg1"/>
              </a:solidFill>
              <a:rou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14" name="矩形 8"/>
          <p:cNvSpPr>
            <a:spLocks noChangeArrowheads="1"/>
          </p:cNvSpPr>
          <p:nvPr/>
        </p:nvSpPr>
        <p:spPr bwMode="auto">
          <a:xfrm>
            <a:off x="1248742" y="408136"/>
            <a:ext cx="418576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基于卷积神经网络的词性标注</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1906" y="1028700"/>
            <a:ext cx="3136900" cy="5829300"/>
          </a:xfrm>
          <a:prstGeom prst="rect">
            <a:avLst/>
          </a:prstGeom>
        </p:spPr>
      </p:pic>
      <p:sp>
        <p:nvSpPr>
          <p:cNvPr id="16" name="TextBox 15"/>
          <p:cNvSpPr txBox="1"/>
          <p:nvPr/>
        </p:nvSpPr>
        <p:spPr>
          <a:xfrm>
            <a:off x="4541520" y="1323213"/>
            <a:ext cx="3361676" cy="369332"/>
          </a:xfrm>
          <a:prstGeom prst="rect">
            <a:avLst/>
          </a:prstGeom>
          <a:noFill/>
        </p:spPr>
        <p:txBody>
          <a:bodyPr wrap="square">
            <a:spAutoFit/>
          </a:bodyPr>
          <a:lstStyle/>
          <a:p>
            <a:r>
              <a:rPr lang="zh-CN" altLang="en-US" b="1" i="0" dirty="0">
                <a:effectLst/>
                <a:latin typeface="Times New Roman" panose="02020603050405020304" pitchFamily="18" charset="0"/>
              </a:rPr>
              <a:t>卷积层</a:t>
            </a:r>
            <a:r>
              <a:rPr lang="en-US" b="0" i="0" dirty="0">
                <a:effectLst/>
                <a:latin typeface="Times New Roman" panose="02020603050405020304" pitchFamily="18" charset="0"/>
              </a:rPr>
              <a:t>（Convolutional Layer）</a:t>
            </a:r>
            <a:endParaRPr lang="en-US" b="1" dirty="0"/>
          </a:p>
        </p:txBody>
      </p:sp>
      <p:pic>
        <p:nvPicPr>
          <p:cNvPr id="28" name="Picture 27"/>
          <p:cNvPicPr>
            <a:picLocks noChangeAspect="1"/>
          </p:cNvPicPr>
          <p:nvPr/>
        </p:nvPicPr>
        <p:blipFill>
          <a:blip r:embed="rId4"/>
          <a:stretch>
            <a:fillRect/>
          </a:stretch>
        </p:blipFill>
        <p:spPr>
          <a:xfrm>
            <a:off x="8215960" y="2148097"/>
            <a:ext cx="3361676" cy="1723936"/>
          </a:xfrm>
          <a:prstGeom prst="rect">
            <a:avLst/>
          </a:prstGeom>
        </p:spPr>
      </p:pic>
      <p:sp>
        <p:nvSpPr>
          <p:cNvPr id="30" name="TextBox 29"/>
          <p:cNvSpPr txBox="1"/>
          <p:nvPr/>
        </p:nvSpPr>
        <p:spPr>
          <a:xfrm>
            <a:off x="7979727" y="1230880"/>
            <a:ext cx="3667760" cy="923330"/>
          </a:xfrm>
          <a:prstGeom prst="rect">
            <a:avLst/>
          </a:prstGeom>
          <a:noFill/>
        </p:spPr>
        <p:txBody>
          <a:bodyPr wrap="square">
            <a:spAutoFit/>
          </a:bodyPr>
          <a:lstStyle/>
          <a:p>
            <a:r>
              <a:rPr lang="zh-CN" altLang="en-US" b="0" i="0" dirty="0">
                <a:effectLst/>
                <a:latin typeface="Times New Roman" panose="02020603050405020304" pitchFamily="18" charset="0"/>
              </a:rPr>
              <a:t>根据所设置的窗口大小 </a:t>
            </a:r>
            <a:r>
              <a:rPr lang="en-US" b="0" i="0" dirty="0" err="1">
                <a:effectLst/>
                <a:latin typeface="Times New Roman" panose="02020603050405020304" pitchFamily="18" charset="0"/>
              </a:rPr>
              <a:t>d</a:t>
            </a:r>
            <a:r>
              <a:rPr lang="en-US" b="0" i="0" baseline="-25000" dirty="0" err="1">
                <a:effectLst/>
                <a:latin typeface="Times New Roman" panose="02020603050405020304" pitchFamily="18" charset="0"/>
              </a:rPr>
              <a:t>win</a:t>
            </a:r>
            <a:r>
              <a:rPr lang="en-US" b="0" i="0" dirty="0">
                <a:effectLst/>
                <a:latin typeface="Times New Roman" panose="02020603050405020304" pitchFamily="18" charset="0"/>
              </a:rPr>
              <a:t>，</a:t>
            </a:r>
            <a:r>
              <a:rPr lang="zh-CN" altLang="en-US" b="0" i="0" dirty="0">
                <a:effectLst/>
                <a:latin typeface="Times New Roman" panose="02020603050405020304" pitchFamily="18" charset="0"/>
              </a:rPr>
              <a:t>将每个单词周边的单词拼接起来构成具有 </a:t>
            </a:r>
            <a:r>
              <a:rPr lang="en-US" b="0" i="0" dirty="0" err="1">
                <a:effectLst/>
                <a:latin typeface="Times New Roman" panose="02020603050405020304" pitchFamily="18" charset="0"/>
              </a:rPr>
              <a:t>d</a:t>
            </a:r>
            <a:r>
              <a:rPr lang="en-US" b="0" i="0" baseline="-25000" dirty="0" err="1">
                <a:effectLst/>
                <a:latin typeface="Times New Roman" panose="02020603050405020304" pitchFamily="18" charset="0"/>
              </a:rPr>
              <a:t>wrd</a:t>
            </a:r>
            <a:r>
              <a:rPr lang="en-US" b="0" i="0" dirty="0" err="1">
                <a:effectLst/>
                <a:latin typeface="Times New Roman" panose="02020603050405020304" pitchFamily="18" charset="0"/>
              </a:rPr>
              <a:t>d</a:t>
            </a:r>
            <a:r>
              <a:rPr lang="en-US" b="0" i="0" baseline="-25000" dirty="0" err="1">
                <a:effectLst/>
                <a:latin typeface="Times New Roman" panose="02020603050405020304" pitchFamily="18" charset="0"/>
              </a:rPr>
              <a:t>win</a:t>
            </a:r>
            <a:r>
              <a:rPr lang="en-US" b="0" i="0" dirty="0">
                <a:effectLst/>
                <a:latin typeface="Times New Roman" panose="02020603050405020304" pitchFamily="18" charset="0"/>
              </a:rPr>
              <a:t> </a:t>
            </a:r>
            <a:r>
              <a:rPr lang="zh-CN" altLang="en-US" b="0" i="0" dirty="0">
                <a:effectLst/>
                <a:latin typeface="Times New Roman" panose="02020603050405020304" pitchFamily="18" charset="0"/>
              </a:rPr>
              <a:t>维度的向量</a:t>
            </a:r>
            <a:endParaRPr lang="en-US" dirty="0"/>
          </a:p>
        </p:txBody>
      </p:sp>
      <p:sp>
        <p:nvSpPr>
          <p:cNvPr id="32" name="TextBox 31"/>
          <p:cNvSpPr txBox="1"/>
          <p:nvPr/>
        </p:nvSpPr>
        <p:spPr>
          <a:xfrm>
            <a:off x="7695247" y="3992196"/>
            <a:ext cx="4236720" cy="369332"/>
          </a:xfrm>
          <a:prstGeom prst="rect">
            <a:avLst/>
          </a:prstGeom>
          <a:noFill/>
        </p:spPr>
        <p:txBody>
          <a:bodyPr wrap="square">
            <a:spAutoFit/>
          </a:bodyPr>
          <a:lstStyle/>
          <a:p>
            <a:pPr algn="ctr"/>
            <a:r>
              <a:rPr lang="zh-CN" altLang="en-US" b="0" i="0" dirty="0">
                <a:effectLst/>
                <a:latin typeface="Times New Roman" panose="02020603050405020304" pitchFamily="18" charset="0"/>
              </a:rPr>
              <a:t>第 </a:t>
            </a:r>
            <a:r>
              <a:rPr lang="en-US" b="0" i="0" dirty="0">
                <a:effectLst/>
                <a:latin typeface="Times New Roman" panose="02020603050405020304" pitchFamily="18" charset="0"/>
              </a:rPr>
              <a:t>l </a:t>
            </a:r>
            <a:r>
              <a:rPr lang="zh-CN" altLang="en-US" b="0" i="0" dirty="0">
                <a:effectLst/>
                <a:latin typeface="Times New Roman" panose="02020603050405020304" pitchFamily="18" charset="0"/>
              </a:rPr>
              <a:t>层的第 </a:t>
            </a:r>
            <a:r>
              <a:rPr lang="en-US" b="0" i="0" dirty="0">
                <a:effectLst/>
                <a:latin typeface="Times New Roman" panose="02020603050405020304" pitchFamily="18" charset="0"/>
              </a:rPr>
              <a:t>t </a:t>
            </a:r>
            <a:r>
              <a:rPr lang="zh-CN" altLang="en-US" b="0" i="0" dirty="0">
                <a:effectLst/>
                <a:latin typeface="Times New Roman" panose="02020603050405020304" pitchFamily="18" charset="0"/>
              </a:rPr>
              <a:t>列向量可以根据如下公式</a:t>
            </a:r>
            <a:endParaRPr lang="en-US" dirty="0"/>
          </a:p>
        </p:txBody>
      </p:sp>
      <p:pic>
        <p:nvPicPr>
          <p:cNvPr id="33" name="Picture 32"/>
          <p:cNvPicPr>
            <a:picLocks noChangeAspect="1"/>
          </p:cNvPicPr>
          <p:nvPr/>
        </p:nvPicPr>
        <p:blipFill>
          <a:blip r:embed="rId5"/>
          <a:stretch>
            <a:fillRect/>
          </a:stretch>
        </p:blipFill>
        <p:spPr>
          <a:xfrm>
            <a:off x="8316291" y="4481691"/>
            <a:ext cx="3361676" cy="498026"/>
          </a:xfrm>
          <a:prstGeom prst="rect">
            <a:avLst/>
          </a:prstGeom>
        </p:spPr>
      </p:pic>
      <p:sp>
        <p:nvSpPr>
          <p:cNvPr id="35" name="TextBox 34"/>
          <p:cNvSpPr txBox="1"/>
          <p:nvPr/>
        </p:nvSpPr>
        <p:spPr>
          <a:xfrm>
            <a:off x="8825002" y="4951023"/>
            <a:ext cx="2344253" cy="369332"/>
          </a:xfrm>
          <a:prstGeom prst="rect">
            <a:avLst/>
          </a:prstGeom>
          <a:noFill/>
        </p:spPr>
        <p:txBody>
          <a:bodyPr wrap="square">
            <a:spAutoFit/>
          </a:bodyPr>
          <a:lstStyle/>
          <a:p>
            <a:pPr algn="ctr"/>
            <a:r>
              <a:rPr lang="zh-CN" altLang="en-US" b="0" i="0" dirty="0">
                <a:effectLst/>
                <a:latin typeface="Times New Roman" panose="02020603050405020304" pitchFamily="18" charset="0"/>
              </a:rPr>
              <a:t>非线性变化</a:t>
            </a:r>
            <a:endParaRPr lang="en-US" dirty="0"/>
          </a:p>
        </p:txBody>
      </p:sp>
      <p:pic>
        <p:nvPicPr>
          <p:cNvPr id="36" name="Picture 35"/>
          <p:cNvPicPr>
            <a:picLocks noChangeAspect="1"/>
          </p:cNvPicPr>
          <p:nvPr/>
        </p:nvPicPr>
        <p:blipFill>
          <a:blip r:embed="rId6"/>
          <a:stretch>
            <a:fillRect/>
          </a:stretch>
        </p:blipFill>
        <p:spPr>
          <a:xfrm>
            <a:off x="8484089" y="5396037"/>
            <a:ext cx="3093547" cy="1461963"/>
          </a:xfrm>
          <a:prstGeom prst="rect">
            <a:avLst/>
          </a:prstGeom>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65717F2-DE62-A445-9F03-50055757659A}" type="slidenum">
              <a:rPr lang="zh-CN" altLang="en-US" smtClean="0"/>
              <a:t>81</a:t>
            </a:fld>
            <a:endParaRPr lang="zh-CN" altLang="en-US"/>
          </a:p>
        </p:txBody>
      </p:sp>
      <p:sp>
        <p:nvSpPr>
          <p:cNvPr id="6" name="平行四边形 6"/>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2.4.3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grpSp>
        <p:nvGrpSpPr>
          <p:cNvPr id="10" name="组合 11"/>
          <p:cNvGrpSpPr/>
          <p:nvPr/>
        </p:nvGrpSpPr>
        <p:grpSpPr bwMode="auto">
          <a:xfrm>
            <a:off x="11480800" y="479425"/>
            <a:ext cx="333375" cy="333375"/>
            <a:chOff x="0" y="0"/>
            <a:chExt cx="449943" cy="449943"/>
          </a:xfrm>
        </p:grpSpPr>
        <p:sp>
          <p:nvSpPr>
            <p:cNvPr id="11" name="椭圆 9"/>
            <p:cNvSpPr>
              <a:spLocks noChangeArrowheads="1"/>
            </p:cNvSpPr>
            <p:nvPr/>
          </p:nvSpPr>
          <p:spPr bwMode="auto">
            <a:xfrm>
              <a:off x="0" y="0"/>
              <a:ext cx="449943" cy="449943"/>
            </a:xfrm>
            <a:prstGeom prst="ellipse">
              <a:avLst/>
            </a:prstGeom>
            <a:noFill/>
            <a:ln w="28575">
              <a:solidFill>
                <a:schemeClr val="bg1"/>
              </a:solidFill>
              <a:rou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14" name="矩形 8"/>
          <p:cNvSpPr>
            <a:spLocks noChangeArrowheads="1"/>
          </p:cNvSpPr>
          <p:nvPr/>
        </p:nvSpPr>
        <p:spPr bwMode="auto">
          <a:xfrm>
            <a:off x="1248742" y="408136"/>
            <a:ext cx="418576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基于卷积神经网络的词性标注</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1906" y="1028700"/>
            <a:ext cx="3136900" cy="5829300"/>
          </a:xfrm>
          <a:prstGeom prst="rect">
            <a:avLst/>
          </a:prstGeom>
        </p:spPr>
      </p:pic>
      <p:sp>
        <p:nvSpPr>
          <p:cNvPr id="16" name="TextBox 15"/>
          <p:cNvSpPr txBox="1"/>
          <p:nvPr/>
        </p:nvSpPr>
        <p:spPr>
          <a:xfrm>
            <a:off x="4913637" y="1277493"/>
            <a:ext cx="3361676" cy="369332"/>
          </a:xfrm>
          <a:prstGeom prst="rect">
            <a:avLst/>
          </a:prstGeom>
          <a:noFill/>
        </p:spPr>
        <p:txBody>
          <a:bodyPr wrap="square">
            <a:spAutoFit/>
          </a:bodyPr>
          <a:lstStyle/>
          <a:p>
            <a:r>
              <a:rPr lang="zh-CN" altLang="en-US" b="1" i="0" dirty="0">
                <a:effectLst/>
                <a:latin typeface="Times New Roman" panose="02020603050405020304" pitchFamily="18" charset="0"/>
              </a:rPr>
              <a:t>池化层（</a:t>
            </a:r>
            <a:r>
              <a:rPr lang="en-US" altLang="zh-CN" b="1" i="0" dirty="0">
                <a:effectLst/>
                <a:latin typeface="Times New Roman" panose="02020603050405020304" pitchFamily="18" charset="0"/>
              </a:rPr>
              <a:t>Pooling Layer</a:t>
            </a:r>
            <a:r>
              <a:rPr lang="en-US" b="0" i="0" dirty="0">
                <a:effectLst/>
                <a:latin typeface="Times New Roman" panose="02020603050405020304" pitchFamily="18" charset="0"/>
              </a:rPr>
              <a:t>）</a:t>
            </a:r>
            <a:endParaRPr lang="en-US" b="1" dirty="0"/>
          </a:p>
        </p:txBody>
      </p:sp>
      <p:sp>
        <p:nvSpPr>
          <p:cNvPr id="4" name="TextBox 3"/>
          <p:cNvSpPr txBox="1"/>
          <p:nvPr/>
        </p:nvSpPr>
        <p:spPr>
          <a:xfrm>
            <a:off x="7696200" y="1556647"/>
            <a:ext cx="4495800" cy="369332"/>
          </a:xfrm>
          <a:prstGeom prst="rect">
            <a:avLst/>
          </a:prstGeom>
          <a:noFill/>
        </p:spPr>
        <p:txBody>
          <a:bodyPr wrap="square">
            <a:spAutoFit/>
          </a:bodyPr>
          <a:lstStyle/>
          <a:p>
            <a:pPr algn="ctr"/>
            <a:r>
              <a:rPr lang="zh-CN" altLang="en-US" b="0" i="0" dirty="0">
                <a:effectLst/>
                <a:latin typeface="Times New Roman" panose="02020603050405020304" pitchFamily="18" charset="0"/>
              </a:rPr>
              <a:t>随时间推移最大化（</a:t>
            </a:r>
            <a:r>
              <a:rPr lang="en-US" b="0" i="0" dirty="0">
                <a:effectLst/>
                <a:latin typeface="Times New Roman" panose="02020603050405020304" pitchFamily="18" charset="0"/>
              </a:rPr>
              <a:t>Max Over Time）</a:t>
            </a:r>
            <a:endParaRPr lang="en-US" dirty="0"/>
          </a:p>
        </p:txBody>
      </p:sp>
      <p:pic>
        <p:nvPicPr>
          <p:cNvPr id="9" name="Picture 8"/>
          <p:cNvPicPr>
            <a:picLocks noChangeAspect="1"/>
          </p:cNvPicPr>
          <p:nvPr/>
        </p:nvPicPr>
        <p:blipFill>
          <a:blip r:embed="rId4"/>
          <a:stretch>
            <a:fillRect/>
          </a:stretch>
        </p:blipFill>
        <p:spPr>
          <a:xfrm>
            <a:off x="8126088" y="2059068"/>
            <a:ext cx="3712224" cy="509158"/>
          </a:xfrm>
          <a:prstGeom prst="rect">
            <a:avLst/>
          </a:prstGeom>
        </p:spPr>
      </p:pic>
      <p:sp>
        <p:nvSpPr>
          <p:cNvPr id="15" name="TextBox 14"/>
          <p:cNvSpPr txBox="1"/>
          <p:nvPr/>
        </p:nvSpPr>
        <p:spPr>
          <a:xfrm>
            <a:off x="5013960" y="3244334"/>
            <a:ext cx="2164080" cy="369332"/>
          </a:xfrm>
          <a:prstGeom prst="rect">
            <a:avLst/>
          </a:prstGeom>
          <a:noFill/>
        </p:spPr>
        <p:txBody>
          <a:bodyPr wrap="square">
            <a:spAutoFit/>
          </a:bodyPr>
          <a:lstStyle/>
          <a:p>
            <a:r>
              <a:rPr lang="zh-CN" altLang="en-US" b="1" i="0" dirty="0">
                <a:effectLst/>
                <a:latin typeface="Times New Roman" panose="02020603050405020304" pitchFamily="18" charset="0"/>
              </a:rPr>
              <a:t>线性变换</a:t>
            </a:r>
            <a:endParaRPr lang="en-US" b="1" dirty="0"/>
          </a:p>
        </p:txBody>
      </p:sp>
      <p:pic>
        <p:nvPicPr>
          <p:cNvPr id="17" name="Picture 16"/>
          <p:cNvPicPr>
            <a:picLocks noChangeAspect="1"/>
          </p:cNvPicPr>
          <p:nvPr/>
        </p:nvPicPr>
        <p:blipFill>
          <a:blip r:embed="rId5"/>
          <a:stretch>
            <a:fillRect/>
          </a:stretch>
        </p:blipFill>
        <p:spPr>
          <a:xfrm>
            <a:off x="8126088" y="3613666"/>
            <a:ext cx="1917072" cy="418085"/>
          </a:xfrm>
          <a:prstGeom prst="rect">
            <a:avLst/>
          </a:prstGeom>
        </p:spPr>
      </p:pic>
      <p:sp>
        <p:nvSpPr>
          <p:cNvPr id="19" name="TextBox 18"/>
          <p:cNvSpPr txBox="1"/>
          <p:nvPr/>
        </p:nvSpPr>
        <p:spPr>
          <a:xfrm>
            <a:off x="5021580" y="4805796"/>
            <a:ext cx="2049780" cy="369332"/>
          </a:xfrm>
          <a:prstGeom prst="rect">
            <a:avLst/>
          </a:prstGeom>
          <a:noFill/>
        </p:spPr>
        <p:txBody>
          <a:bodyPr wrap="square">
            <a:spAutoFit/>
          </a:bodyPr>
          <a:lstStyle/>
          <a:p>
            <a:r>
              <a:rPr lang="zh-CN" altLang="en-US" b="1" i="0" dirty="0">
                <a:effectLst/>
                <a:latin typeface="Times New Roman" panose="02020603050405020304" pitchFamily="18" charset="0"/>
              </a:rPr>
              <a:t>分类阶段</a:t>
            </a:r>
            <a:endParaRPr lang="en-US" b="1" dirty="0"/>
          </a:p>
        </p:txBody>
      </p:sp>
      <p:sp>
        <p:nvSpPr>
          <p:cNvPr id="21" name="TextBox 20"/>
          <p:cNvSpPr txBox="1"/>
          <p:nvPr/>
        </p:nvSpPr>
        <p:spPr>
          <a:xfrm>
            <a:off x="7334567" y="4892825"/>
            <a:ext cx="4312920" cy="923330"/>
          </a:xfrm>
          <a:prstGeom prst="rect">
            <a:avLst/>
          </a:prstGeom>
          <a:noFill/>
        </p:spPr>
        <p:txBody>
          <a:bodyPr wrap="square">
            <a:spAutoFit/>
          </a:bodyPr>
          <a:lstStyle/>
          <a:p>
            <a:pPr algn="ctr"/>
            <a:r>
              <a:rPr lang="zh-CN" altLang="en-US" b="0" i="0" dirty="0">
                <a:effectLst/>
                <a:latin typeface="Times New Roman" panose="02020603050405020304" pitchFamily="18" charset="0"/>
              </a:rPr>
              <a:t>句子级别对数似然方法</a:t>
            </a:r>
            <a:endParaRPr lang="en-US" altLang="zh-CN" b="0" i="0" dirty="0">
              <a:effectLst/>
              <a:latin typeface="Times New Roman" panose="02020603050405020304" pitchFamily="18" charset="0"/>
            </a:endParaRPr>
          </a:p>
          <a:p>
            <a:pPr algn="ctr"/>
            <a:r>
              <a:rPr lang="zh-CN" altLang="en-US" b="0" i="0" dirty="0">
                <a:effectLst/>
                <a:latin typeface="Times New Roman" panose="02020603050405020304" pitchFamily="18" charset="0"/>
              </a:rPr>
              <a:t>（</a:t>
            </a:r>
            <a:r>
              <a:rPr lang="en-US" b="0" i="0" dirty="0">
                <a:effectLst/>
                <a:latin typeface="Times New Roman" panose="02020603050405020304" pitchFamily="18" charset="0"/>
              </a:rPr>
              <a:t>Sentence-Level Log-Likelihood）</a:t>
            </a:r>
            <a:br>
              <a:rPr lang="en-US" dirty="0"/>
            </a:br>
            <a:endParaRPr lang="en-US" dirty="0"/>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65717F2-DE62-A445-9F03-50055757659A}" type="slidenum">
              <a:rPr lang="zh-CN" altLang="en-US" smtClean="0"/>
              <a:t>82</a:t>
            </a:fld>
            <a:endParaRPr lang="zh-CN" altLang="en-US"/>
          </a:p>
        </p:txBody>
      </p:sp>
      <p:sp>
        <p:nvSpPr>
          <p:cNvPr id="6" name="平行四边形 6"/>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2.4.4</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grpSp>
        <p:nvGrpSpPr>
          <p:cNvPr id="10" name="组合 11"/>
          <p:cNvGrpSpPr/>
          <p:nvPr/>
        </p:nvGrpSpPr>
        <p:grpSpPr bwMode="auto">
          <a:xfrm>
            <a:off x="11480800" y="479425"/>
            <a:ext cx="333375" cy="333375"/>
            <a:chOff x="0" y="0"/>
            <a:chExt cx="449943" cy="449943"/>
          </a:xfrm>
        </p:grpSpPr>
        <p:sp>
          <p:nvSpPr>
            <p:cNvPr id="11" name="椭圆 9"/>
            <p:cNvSpPr>
              <a:spLocks noChangeArrowheads="1"/>
            </p:cNvSpPr>
            <p:nvPr/>
          </p:nvSpPr>
          <p:spPr bwMode="auto">
            <a:xfrm>
              <a:off x="0" y="0"/>
              <a:ext cx="449943" cy="449943"/>
            </a:xfrm>
            <a:prstGeom prst="ellipse">
              <a:avLst/>
            </a:prstGeom>
            <a:noFill/>
            <a:ln w="28575">
              <a:solidFill>
                <a:schemeClr val="bg1"/>
              </a:solidFill>
              <a:rou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14" name="矩形 8"/>
          <p:cNvSpPr>
            <a:spLocks noChangeArrowheads="1"/>
          </p:cNvSpPr>
          <p:nvPr/>
        </p:nvSpPr>
        <p:spPr bwMode="auto">
          <a:xfrm>
            <a:off x="1248742" y="408136"/>
            <a:ext cx="264687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词性标注评价方法</a:t>
            </a:r>
          </a:p>
        </p:txBody>
      </p:sp>
      <p:pic>
        <p:nvPicPr>
          <p:cNvPr id="3" name="Picture 2"/>
          <p:cNvPicPr>
            <a:picLocks noChangeAspect="1"/>
          </p:cNvPicPr>
          <p:nvPr/>
        </p:nvPicPr>
        <p:blipFill>
          <a:blip r:embed="rId3"/>
          <a:stretch>
            <a:fillRect/>
          </a:stretch>
        </p:blipFill>
        <p:spPr>
          <a:xfrm>
            <a:off x="2940765" y="1243366"/>
            <a:ext cx="5669835" cy="784327"/>
          </a:xfrm>
          <a:prstGeom prst="rect">
            <a:avLst/>
          </a:prstGeom>
        </p:spPr>
      </p:pic>
      <p:pic>
        <p:nvPicPr>
          <p:cNvPr id="13" name="Picture 12"/>
          <p:cNvPicPr>
            <a:picLocks noChangeAspect="1"/>
          </p:cNvPicPr>
          <p:nvPr/>
        </p:nvPicPr>
        <p:blipFill>
          <a:blip r:embed="rId4"/>
          <a:stretch>
            <a:fillRect/>
          </a:stretch>
        </p:blipFill>
        <p:spPr>
          <a:xfrm>
            <a:off x="1889482" y="2506240"/>
            <a:ext cx="7772400" cy="3608614"/>
          </a:xfrm>
          <a:prstGeom prst="rect">
            <a:avLst/>
          </a:prstGeom>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65717F2-DE62-A445-9F03-50055757659A}" type="slidenum">
              <a:rPr lang="zh-CN" altLang="en-US" smtClean="0"/>
              <a:t>83</a:t>
            </a:fld>
            <a:endParaRPr lang="zh-CN" altLang="en-US"/>
          </a:p>
        </p:txBody>
      </p:sp>
      <p:sp>
        <p:nvSpPr>
          <p:cNvPr id="6" name="平行四边形 6"/>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2.4.5</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grpSp>
        <p:nvGrpSpPr>
          <p:cNvPr id="10" name="组合 11"/>
          <p:cNvGrpSpPr/>
          <p:nvPr/>
        </p:nvGrpSpPr>
        <p:grpSpPr bwMode="auto">
          <a:xfrm>
            <a:off x="11480800" y="479425"/>
            <a:ext cx="333375" cy="333375"/>
            <a:chOff x="0" y="0"/>
            <a:chExt cx="449943" cy="449943"/>
          </a:xfrm>
        </p:grpSpPr>
        <p:sp>
          <p:nvSpPr>
            <p:cNvPr id="11" name="椭圆 9"/>
            <p:cNvSpPr>
              <a:spLocks noChangeArrowheads="1"/>
            </p:cNvSpPr>
            <p:nvPr/>
          </p:nvSpPr>
          <p:spPr bwMode="auto">
            <a:xfrm>
              <a:off x="0" y="0"/>
              <a:ext cx="449943" cy="449943"/>
            </a:xfrm>
            <a:prstGeom prst="ellipse">
              <a:avLst/>
            </a:prstGeom>
            <a:noFill/>
            <a:ln w="28575">
              <a:solidFill>
                <a:schemeClr val="bg1"/>
              </a:solidFill>
              <a:rou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14" name="矩形 8"/>
          <p:cNvSpPr>
            <a:spLocks noChangeArrowheads="1"/>
          </p:cNvSpPr>
          <p:nvPr/>
        </p:nvSpPr>
        <p:spPr bwMode="auto">
          <a:xfrm>
            <a:off x="1248742" y="408136"/>
            <a:ext cx="233910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词性标注语料库</a:t>
            </a:r>
          </a:p>
        </p:txBody>
      </p:sp>
      <p:pic>
        <p:nvPicPr>
          <p:cNvPr id="4" name="Picture 3"/>
          <p:cNvPicPr>
            <a:picLocks noChangeAspect="1"/>
          </p:cNvPicPr>
          <p:nvPr/>
        </p:nvPicPr>
        <p:blipFill>
          <a:blip r:embed="rId3"/>
          <a:stretch>
            <a:fillRect/>
          </a:stretch>
        </p:blipFill>
        <p:spPr>
          <a:xfrm>
            <a:off x="2072640" y="1246784"/>
            <a:ext cx="7772400" cy="4777182"/>
          </a:xfrm>
          <a:prstGeom prst="rect">
            <a:avLst/>
          </a:prstGeom>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9" name="文本框 5"/>
          <p:cNvSpPr txBox="1">
            <a:spLocks noChangeArrowheads="1"/>
          </p:cNvSpPr>
          <p:nvPr/>
        </p:nvSpPr>
        <p:spPr bwMode="auto">
          <a:xfrm>
            <a:off x="9866313" y="1920875"/>
            <a:ext cx="2070100" cy="110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6600" b="1">
                <a:solidFill>
                  <a:srgbClr val="FFFFFF"/>
                </a:solidFill>
                <a:latin typeface="Arial" panose="020B0604020202020204" pitchFamily="34" charset="0"/>
                <a:cs typeface="Arial" panose="020B0604020202020204" pitchFamily="34" charset="0"/>
              </a:rPr>
              <a:t>2015</a:t>
            </a:r>
            <a:endParaRPr lang="zh-CN" altLang="en-US" sz="6600" b="1">
              <a:solidFill>
                <a:srgbClr val="FFFFFF"/>
              </a:solidFill>
              <a:latin typeface="Arial" panose="020B0604020202020204" pitchFamily="34" charset="0"/>
              <a:cs typeface="Arial" panose="020B0604020202020204" pitchFamily="34" charset="0"/>
            </a:endParaRPr>
          </a:p>
        </p:txBody>
      </p:sp>
      <p:sp>
        <p:nvSpPr>
          <p:cNvPr id="45061" name="文本框 8"/>
          <p:cNvSpPr txBox="1">
            <a:spLocks noChangeArrowheads="1"/>
          </p:cNvSpPr>
          <p:nvPr/>
        </p:nvSpPr>
        <p:spPr bwMode="auto">
          <a:xfrm>
            <a:off x="8945563" y="3876675"/>
            <a:ext cx="24923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US" sz="2000" b="1">
                <a:solidFill>
                  <a:srgbClr val="FFFFFF"/>
                </a:solidFill>
                <a:latin typeface="微软雅黑" panose="020B0503020204020204" pitchFamily="34" charset="-122"/>
                <a:ea typeface="微软雅黑" panose="020B0503020204020204" pitchFamily="34" charset="-122"/>
              </a:rPr>
              <a:t>哎呀小小草演示设计</a:t>
            </a:r>
          </a:p>
        </p:txBody>
      </p:sp>
      <p:cxnSp>
        <p:nvCxnSpPr>
          <p:cNvPr id="45062" name="直接连接符 27"/>
          <p:cNvCxnSpPr>
            <a:cxnSpLocks noChangeShapeType="1"/>
          </p:cNvCxnSpPr>
          <p:nvPr/>
        </p:nvCxnSpPr>
        <p:spPr bwMode="auto">
          <a:xfrm>
            <a:off x="365125" y="369888"/>
            <a:ext cx="0" cy="311150"/>
          </a:xfrm>
          <a:prstGeom prst="line">
            <a:avLst/>
          </a:prstGeom>
          <a:noFill/>
          <a:ln w="19050">
            <a:solidFill>
              <a:schemeClr val="bg1"/>
            </a:solidFill>
            <a:round/>
          </a:ln>
          <a:extLst>
            <a:ext uri="{909E8E84-426E-40DD-AFC4-6F175D3DCCD1}">
              <a14:hiddenFill xmlns:a14="http://schemas.microsoft.com/office/drawing/2010/main">
                <a:noFill/>
              </a14:hiddenFill>
            </a:ext>
          </a:extLst>
        </p:spPr>
      </p:cxnSp>
      <p:sp>
        <p:nvSpPr>
          <p:cNvPr id="45063" name="文本框 32"/>
          <p:cNvSpPr txBox="1">
            <a:spLocks noChangeArrowheads="1"/>
          </p:cNvSpPr>
          <p:nvPr/>
        </p:nvSpPr>
        <p:spPr bwMode="auto">
          <a:xfrm>
            <a:off x="360363" y="336550"/>
            <a:ext cx="8255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US" sz="1000">
                <a:solidFill>
                  <a:srgbClr val="FFFFFF"/>
                </a:solidFill>
                <a:latin typeface="微软雅黑" panose="020B0503020204020204" pitchFamily="34" charset="-122"/>
                <a:ea typeface="微软雅黑" panose="020B0503020204020204" pitchFamily="34" charset="-122"/>
              </a:rPr>
              <a:t>哎呀小小草</a:t>
            </a:r>
            <a:endParaRPr lang="en-US" altLang="zh-CN" sz="1000">
              <a:solidFill>
                <a:srgbClr val="FFFFFF"/>
              </a:solidFill>
              <a:latin typeface="微软雅黑" panose="020B0503020204020204" pitchFamily="34" charset="-122"/>
              <a:ea typeface="微软雅黑" panose="020B0503020204020204" pitchFamily="34" charset="-122"/>
            </a:endParaRPr>
          </a:p>
          <a:p>
            <a:pPr eaLnBrk="1" hangingPunct="1">
              <a:buFont typeface="Arial" panose="020B0604020202020204" pitchFamily="34" charset="0"/>
              <a:buNone/>
            </a:pPr>
            <a:r>
              <a:rPr lang="zh-CN" altLang="en-US" sz="1000">
                <a:solidFill>
                  <a:srgbClr val="FFFFFF"/>
                </a:solidFill>
                <a:latin typeface="微软雅黑" panose="020B0503020204020204" pitchFamily="34" charset="-122"/>
                <a:ea typeface="微软雅黑" panose="020B0503020204020204" pitchFamily="34" charset="-122"/>
              </a:rPr>
              <a:t>专业设计</a:t>
            </a:r>
          </a:p>
        </p:txBody>
      </p:sp>
      <p:sp>
        <p:nvSpPr>
          <p:cNvPr id="2" name="Slide Number Placeholder 1"/>
          <p:cNvSpPr>
            <a:spLocks noGrp="1"/>
          </p:cNvSpPr>
          <p:nvPr>
            <p:ph type="sldNum" sz="quarter" idx="12"/>
          </p:nvPr>
        </p:nvSpPr>
        <p:spPr/>
        <p:txBody>
          <a:bodyPr/>
          <a:lstStyle/>
          <a:p>
            <a:fld id="{9F926C00-9D2D-0342-9BD1-AD5E2A62AA04}" type="slidenum">
              <a:rPr lang="zh-CN" altLang="en-US" smtClean="0"/>
              <a:t>84</a:t>
            </a:fld>
            <a:endParaRPr lang="zh-CN" altLang="en-US"/>
          </a:p>
        </p:txBody>
      </p:sp>
      <p:sp>
        <p:nvSpPr>
          <p:cNvPr id="3" name="文本框 6"/>
          <p:cNvSpPr txBox="1">
            <a:spLocks noChangeArrowheads="1"/>
          </p:cNvSpPr>
          <p:nvPr/>
        </p:nvSpPr>
        <p:spPr bwMode="auto">
          <a:xfrm>
            <a:off x="4373562" y="296317"/>
            <a:ext cx="3444875"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4400" b="1" dirty="0">
                <a:solidFill>
                  <a:schemeClr val="accent1">
                    <a:lumMod val="75000"/>
                  </a:schemeClr>
                </a:solidFill>
                <a:latin typeface="微软雅黑" panose="020B0503020204020204" pitchFamily="34" charset="-122"/>
                <a:ea typeface="微软雅黑" panose="020B0503020204020204" pitchFamily="34" charset="-122"/>
              </a:rPr>
              <a:t>本章小结</a:t>
            </a:r>
          </a:p>
        </p:txBody>
      </p:sp>
      <p:sp>
        <p:nvSpPr>
          <p:cNvPr id="5" name="TextBox 4"/>
          <p:cNvSpPr txBox="1"/>
          <p:nvPr/>
        </p:nvSpPr>
        <p:spPr>
          <a:xfrm>
            <a:off x="754062" y="1407293"/>
            <a:ext cx="10795680" cy="3351046"/>
          </a:xfrm>
          <a:prstGeom prst="rect">
            <a:avLst/>
          </a:prstGeom>
          <a:noFill/>
        </p:spPr>
        <p:txBody>
          <a:bodyPr wrap="square">
            <a:spAutoFit/>
          </a:bodyPr>
          <a:lstStyle/>
          <a:p>
            <a:pPr>
              <a:lnSpc>
                <a:spcPct val="150000"/>
              </a:lnSpc>
            </a:pPr>
            <a:r>
              <a:rPr lang="zh-CN" altLang="en-US" sz="2400" b="1" i="0" dirty="0">
                <a:effectLst/>
                <a:latin typeface="微软雅黑" panose="020B0503020204020204" pitchFamily="34" charset="-122"/>
                <a:ea typeface="微软雅黑" panose="020B0503020204020204" pitchFamily="34" charset="-122"/>
              </a:rPr>
              <a:t>词汇</a:t>
            </a:r>
            <a:r>
              <a:rPr lang="zh-CN" altLang="en-US" sz="2400" i="0" dirty="0">
                <a:effectLst/>
                <a:latin typeface="微软雅黑" panose="020B0503020204020204" pitchFamily="34" charset="-122"/>
                <a:ea typeface="微软雅黑" panose="020B0503020204020204" pitchFamily="34" charset="-122"/>
              </a:rPr>
              <a:t>是语言知识中的重要环节</a:t>
            </a:r>
            <a:r>
              <a:rPr lang="zh-CN" altLang="en-US" sz="2400" b="1" i="0" dirty="0">
                <a:effectLst/>
                <a:latin typeface="微软雅黑" panose="020B0503020204020204" pitchFamily="34" charset="-122"/>
                <a:ea typeface="微软雅黑" panose="020B0503020204020204" pitchFamily="34" charset="-122"/>
              </a:rPr>
              <a:t>，词</a:t>
            </a:r>
            <a:r>
              <a:rPr lang="zh-CN" altLang="en-US" sz="2400" b="0" i="0" dirty="0">
                <a:effectLst/>
                <a:latin typeface="微软雅黑" panose="020B0503020204020204" pitchFamily="34" charset="-122"/>
                <a:ea typeface="微软雅黑" panose="020B0503020204020204" pitchFamily="34" charset="-122"/>
              </a:rPr>
              <a:t>是语言运用的基本单位，自然语言处理算法中词通常也是基本单元。因此，词的处理也是自然语言处理中重要的底层任务，其分析效果对后续任务有很大影响，长期以来都是自然语言处理研究的重点。</a:t>
            </a:r>
            <a:endParaRPr lang="en-US" altLang="zh-CN" sz="2400" b="0" i="0" dirty="0">
              <a:effectLst/>
              <a:latin typeface="微软雅黑" panose="020B0503020204020204" pitchFamily="34" charset="-122"/>
              <a:ea typeface="微软雅黑" panose="020B0503020204020204" pitchFamily="34" charset="-122"/>
            </a:endParaRPr>
          </a:p>
          <a:p>
            <a:pPr>
              <a:lnSpc>
                <a:spcPct val="150000"/>
              </a:lnSpc>
            </a:pPr>
            <a:r>
              <a:rPr lang="zh-CN" altLang="en-US" sz="2400" dirty="0">
                <a:latin typeface="微软雅黑" panose="020B0503020204020204" pitchFamily="34" charset="-122"/>
                <a:ea typeface="微软雅黑" panose="020B0503020204020204" pitchFamily="34" charset="-122"/>
              </a:rPr>
              <a:t>本章中介绍了中文分词和词性标注任务，这两个任务都是典型的序列标注任务，除了基于词典的中文分词算法之外，本章中介绍的其他算法都采用有监督分类算法。</a:t>
            </a:r>
            <a:endParaRPr lang="en-US" sz="2400" dirty="0">
              <a:latin typeface="微软雅黑" panose="020B0503020204020204" pitchFamily="34" charset="-122"/>
              <a:ea typeface="微软雅黑" panose="020B0503020204020204" pitchFamily="34" charset="-122"/>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2.1.2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p:cNvSpPr>
            <a:spLocks noChangeArrowheads="1"/>
          </p:cNvSpPr>
          <p:nvPr/>
        </p:nvSpPr>
        <p:spPr bwMode="auto">
          <a:xfrm>
            <a:off x="1199406"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词的词性</a:t>
            </a:r>
          </a:p>
        </p:txBody>
      </p:sp>
      <p:grpSp>
        <p:nvGrpSpPr>
          <p:cNvPr id="18438" name="组合 11"/>
          <p:cNvGrpSpPr/>
          <p:nvPr/>
        </p:nvGrpSpPr>
        <p:grpSpPr bwMode="auto">
          <a:xfrm>
            <a:off x="11480800" y="479425"/>
            <a:ext cx="333375" cy="333375"/>
            <a:chOff x="0" y="0"/>
            <a:chExt cx="449943" cy="449943"/>
          </a:xfrm>
        </p:grpSpPr>
        <p:sp>
          <p:nvSpPr>
            <p:cNvPr id="18463" name="椭圆 9"/>
            <p:cNvSpPr>
              <a:spLocks noChangeArrowheads="1"/>
            </p:cNvSpPr>
            <p:nvPr/>
          </p:nvSpPr>
          <p:spPr bwMode="auto">
            <a:xfrm>
              <a:off x="0" y="0"/>
              <a:ext cx="449943" cy="449943"/>
            </a:xfrm>
            <a:prstGeom prst="ellipse">
              <a:avLst/>
            </a:prstGeom>
            <a:noFill/>
            <a:ln w="28575">
              <a:solidFill>
                <a:schemeClr val="bg1"/>
              </a:solidFill>
              <a:rou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p:cNvSpPr>
            <a:spLocks noGrp="1"/>
          </p:cNvSpPr>
          <p:nvPr>
            <p:ph type="sldNum" sz="quarter" idx="12"/>
          </p:nvPr>
        </p:nvSpPr>
        <p:spPr/>
        <p:txBody>
          <a:bodyPr/>
          <a:lstStyle/>
          <a:p>
            <a:fld id="{465717F2-DE62-A445-9F03-50055757659A}" type="slidenum">
              <a:rPr lang="zh-CN" altLang="en-US" smtClean="0"/>
              <a:t>9</a:t>
            </a:fld>
            <a:endParaRPr lang="zh-CN" altLang="en-US"/>
          </a:p>
        </p:txBody>
      </p:sp>
      <p:sp>
        <p:nvSpPr>
          <p:cNvPr id="3" name="TextBox 2"/>
          <p:cNvSpPr txBox="1"/>
          <p:nvPr/>
        </p:nvSpPr>
        <p:spPr>
          <a:xfrm>
            <a:off x="382587" y="1189443"/>
            <a:ext cx="11195049" cy="2183290"/>
          </a:xfrm>
          <a:prstGeom prst="rect">
            <a:avLst/>
          </a:prstGeom>
          <a:noFill/>
        </p:spPr>
        <p:txBody>
          <a:bodyPr wrap="square">
            <a:spAutoFit/>
          </a:bodyPr>
          <a:lstStyle/>
          <a:p>
            <a:pPr algn="just">
              <a:lnSpc>
                <a:spcPct val="125000"/>
              </a:lnSpc>
            </a:pPr>
            <a:r>
              <a:rPr lang="zh-CN" altLang="en-US" sz="2800" b="1" dirty="0">
                <a:effectLst/>
                <a:latin typeface="微软雅黑" panose="020B0503020204020204" pitchFamily="34" charset="-122"/>
                <a:ea typeface="微软雅黑" panose="020B0503020204020204" pitchFamily="34" charset="-122"/>
              </a:rPr>
              <a:t>词性（</a:t>
            </a:r>
            <a:r>
              <a:rPr lang="en-US" altLang="zh-CN" sz="2800" b="1" dirty="0">
                <a:effectLst/>
                <a:latin typeface="微软雅黑" panose="020B0503020204020204" pitchFamily="34" charset="-122"/>
                <a:ea typeface="微软雅黑" panose="020B0503020204020204" pitchFamily="34" charset="-122"/>
              </a:rPr>
              <a:t>Part of Speech</a:t>
            </a:r>
            <a:r>
              <a:rPr lang="zh-CN" altLang="en-US" sz="2800" b="1" dirty="0">
                <a:effectLst/>
                <a:latin typeface="微软雅黑" panose="020B0503020204020204" pitchFamily="34" charset="-122"/>
                <a:ea typeface="微软雅黑" panose="020B0503020204020204" pitchFamily="34" charset="-122"/>
              </a:rPr>
              <a:t>，</a:t>
            </a:r>
            <a:r>
              <a:rPr lang="en-US" altLang="zh-CN" sz="2800" b="1" dirty="0">
                <a:effectLst/>
                <a:latin typeface="微软雅黑" panose="020B0503020204020204" pitchFamily="34" charset="-122"/>
                <a:ea typeface="微软雅黑" panose="020B0503020204020204" pitchFamily="34" charset="-122"/>
              </a:rPr>
              <a:t>POS</a:t>
            </a:r>
            <a:r>
              <a:rPr lang="zh-CN" altLang="en-US" sz="2800" b="1" dirty="0">
                <a:effectLst/>
                <a:latin typeface="微软雅黑" panose="020B0503020204020204" pitchFamily="34" charset="-122"/>
                <a:ea typeface="微软雅黑" panose="020B0503020204020204" pitchFamily="34" charset="-122"/>
              </a:rPr>
              <a:t>）</a:t>
            </a:r>
            <a:r>
              <a:rPr lang="zh-CN" altLang="en-US" sz="2800" dirty="0">
                <a:effectLst/>
                <a:latin typeface="微软雅黑" panose="020B0503020204020204" pitchFamily="34" charset="-122"/>
                <a:ea typeface="微软雅黑" panose="020B0503020204020204" pitchFamily="34" charset="-122"/>
              </a:rPr>
              <a:t>也称词类，是根据词在句子中扮演的语法角色以及与周围词的关系对词的分类。</a:t>
            </a:r>
            <a:endParaRPr lang="en-US" altLang="zh-CN" sz="2800" dirty="0">
              <a:effectLst/>
              <a:latin typeface="微软雅黑" panose="020B0503020204020204" pitchFamily="34" charset="-122"/>
              <a:ea typeface="微软雅黑" panose="020B0503020204020204" pitchFamily="34" charset="-122"/>
            </a:endParaRPr>
          </a:p>
          <a:p>
            <a:pPr lvl="1" algn="just">
              <a:lnSpc>
                <a:spcPct val="125000"/>
              </a:lnSpc>
              <a:spcBef>
                <a:spcPts val="1200"/>
              </a:spcBef>
            </a:pPr>
            <a:r>
              <a:rPr lang="zh-CN" altLang="en-US" sz="2400" b="0" i="0" dirty="0">
                <a:effectLst/>
                <a:latin typeface="Times New Roman" panose="02020603050405020304" pitchFamily="18" charset="0"/>
              </a:rPr>
              <a:t>例如：</a:t>
            </a:r>
            <a:r>
              <a:rPr lang="zh-CN" altLang="en-US" sz="2400" b="0" i="0" dirty="0">
                <a:effectLst/>
                <a:latin typeface="KaiTi_GB2312" panose="02010609030101010101" pitchFamily="49" charset="-122"/>
                <a:ea typeface="KaiTi_GB2312" panose="02010609030101010101" pitchFamily="49" charset="-122"/>
              </a:rPr>
              <a:t>表示事物的名字（“钢琴”），地点（“上海”）通常被归为</a:t>
            </a:r>
            <a:r>
              <a:rPr lang="zh-CN" altLang="en-US" sz="2400" b="1" i="0" dirty="0">
                <a:effectLst/>
                <a:latin typeface="KaiTi_GB2312" panose="02010609030101010101" pitchFamily="49" charset="-122"/>
                <a:ea typeface="KaiTi_GB2312" panose="02010609030101010101" pitchFamily="49" charset="-122"/>
              </a:rPr>
              <a:t>名词</a:t>
            </a:r>
            <a:endParaRPr lang="en-US" altLang="zh-CN" sz="2400" b="1" i="0" dirty="0">
              <a:effectLst/>
              <a:latin typeface="KaiTi_GB2312" panose="02010609030101010101" pitchFamily="49" charset="-122"/>
              <a:ea typeface="KaiTi_GB2312" panose="02010609030101010101" pitchFamily="49" charset="-122"/>
            </a:endParaRPr>
          </a:p>
          <a:p>
            <a:pPr lvl="1" algn="just">
              <a:lnSpc>
                <a:spcPct val="125000"/>
              </a:lnSpc>
            </a:pPr>
            <a:r>
              <a:rPr lang="zh-CN" altLang="en-US" sz="2400" b="0" i="0" dirty="0">
                <a:effectLst/>
                <a:latin typeface="KaiTi_GB2312" panose="02010609030101010101" pitchFamily="49" charset="-122"/>
                <a:ea typeface="KaiTi_GB2312" panose="02010609030101010101" pitchFamily="49" charset="-122"/>
              </a:rPr>
              <a:t>      而表示动作（“踢”），状态（“存在”）的词被归为</a:t>
            </a:r>
            <a:r>
              <a:rPr lang="zh-CN" altLang="en-US" sz="2400" b="1" i="0" dirty="0">
                <a:effectLst/>
                <a:latin typeface="KaiTi_GB2312" panose="02010609030101010101" pitchFamily="49" charset="-122"/>
                <a:ea typeface="KaiTi_GB2312" panose="02010609030101010101" pitchFamily="49" charset="-122"/>
              </a:rPr>
              <a:t>动词</a:t>
            </a:r>
            <a:endParaRPr lang="en-US" altLang="zh-CN" sz="2400" dirty="0">
              <a:effectLst/>
              <a:latin typeface="KaiTi_GB2312" panose="02010609030101010101" pitchFamily="49" charset="-122"/>
              <a:ea typeface="KaiTi_GB2312" panose="02010609030101010101" pitchFamily="49" charset="-122"/>
            </a:endParaRPr>
          </a:p>
        </p:txBody>
      </p:sp>
      <p:sp>
        <p:nvSpPr>
          <p:cNvPr id="7" name="TextBox 6"/>
          <p:cNvSpPr txBox="1"/>
          <p:nvPr/>
        </p:nvSpPr>
        <p:spPr>
          <a:xfrm>
            <a:off x="382587" y="3647776"/>
            <a:ext cx="11487643" cy="2730940"/>
          </a:xfrm>
          <a:prstGeom prst="rect">
            <a:avLst/>
          </a:prstGeom>
          <a:noFill/>
        </p:spPr>
        <p:txBody>
          <a:bodyPr wrap="square">
            <a:spAutoFit/>
          </a:bodyPr>
          <a:lstStyle/>
          <a:p>
            <a:pPr>
              <a:lnSpc>
                <a:spcPct val="125000"/>
              </a:lnSpc>
            </a:pPr>
            <a:r>
              <a:rPr lang="zh-CN" altLang="en-US" sz="2800" dirty="0">
                <a:latin typeface="微软雅黑" panose="020B0503020204020204" pitchFamily="34" charset="-122"/>
                <a:ea typeface="微软雅黑" panose="020B0503020204020204" pitchFamily="34" charset="-122"/>
              </a:rPr>
              <a:t>词可以分为实义词（</a:t>
            </a:r>
            <a:r>
              <a:rPr lang="en-US" sz="2800" dirty="0">
                <a:latin typeface="微软雅黑" panose="020B0503020204020204" pitchFamily="34" charset="-122"/>
                <a:ea typeface="微软雅黑" panose="020B0503020204020204" pitchFamily="34" charset="-122"/>
              </a:rPr>
              <a:t>Content Words）</a:t>
            </a:r>
            <a:r>
              <a:rPr lang="zh-CN" altLang="en-US" sz="2800" dirty="0">
                <a:latin typeface="微软雅黑" panose="020B0503020204020204" pitchFamily="34" charset="-122"/>
                <a:ea typeface="微软雅黑" panose="020B0503020204020204" pitchFamily="34" charset="-122"/>
              </a:rPr>
              <a:t>和功能词（</a:t>
            </a:r>
            <a:r>
              <a:rPr lang="en-US" sz="2800" dirty="0">
                <a:latin typeface="微软雅黑" panose="020B0503020204020204" pitchFamily="34" charset="-122"/>
                <a:ea typeface="微软雅黑" panose="020B0503020204020204" pitchFamily="34" charset="-122"/>
              </a:rPr>
              <a:t>Function Words）</a:t>
            </a:r>
          </a:p>
          <a:p>
            <a:pPr marL="914400" lvl="1" indent="-457200">
              <a:lnSpc>
                <a:spcPct val="150000"/>
              </a:lnSpc>
              <a:spcBef>
                <a:spcPts val="1200"/>
              </a:spcBef>
              <a:buFont typeface="Arial" panose="020B0604020202020204" pitchFamily="34" charset="0"/>
              <a:buChar char="•"/>
            </a:pPr>
            <a:r>
              <a:rPr lang="zh-CN" altLang="en-US" sz="2000" b="1" dirty="0">
                <a:latin typeface="微软雅黑" panose="020B0503020204020204" pitchFamily="34" charset="-122"/>
                <a:ea typeface="微软雅黑" panose="020B0503020204020204" pitchFamily="34" charset="-122"/>
              </a:rPr>
              <a:t>实义词表达具体的意义</a:t>
            </a:r>
            <a:r>
              <a:rPr lang="zh-CN" altLang="en-US" sz="2000" dirty="0">
                <a:latin typeface="微软雅黑" panose="020B0503020204020204" pitchFamily="34" charset="-122"/>
                <a:ea typeface="微软雅黑" panose="020B0503020204020204" pitchFamily="34" charset="-122"/>
              </a:rPr>
              <a:t>。由于实义词可以不断地增加，因此这类词又被称作开类词 </a:t>
            </a:r>
            <a:r>
              <a:rPr lang="en-US" altLang="zh-CN" sz="2000" dirty="0">
                <a:latin typeface="微软雅黑" panose="020B0503020204020204" pitchFamily="34" charset="-122"/>
                <a:ea typeface="微软雅黑" panose="020B0503020204020204" pitchFamily="34" charset="-122"/>
              </a:rPr>
              <a:t>(</a:t>
            </a:r>
            <a:r>
              <a:rPr lang="en-US" sz="2000" dirty="0">
                <a:latin typeface="微软雅黑" panose="020B0503020204020204" pitchFamily="34" charset="-122"/>
                <a:ea typeface="微软雅黑" panose="020B0503020204020204" pitchFamily="34" charset="-122"/>
              </a:rPr>
              <a:t>Open class words)。</a:t>
            </a:r>
            <a:r>
              <a:rPr lang="zh-CN" altLang="en-US" sz="2000" dirty="0">
                <a:latin typeface="微软雅黑" panose="020B0503020204020204" pitchFamily="34" charset="-122"/>
                <a:ea typeface="微软雅黑" panose="020B0503020204020204" pitchFamily="34" charset="-122"/>
              </a:rPr>
              <a:t>实义词主要包含名词、动词、形容词等。</a:t>
            </a:r>
            <a:endParaRPr lang="en-US" altLang="zh-CN" sz="2000" dirty="0">
              <a:latin typeface="微软雅黑" panose="020B0503020204020204" pitchFamily="34" charset="-122"/>
              <a:ea typeface="微软雅黑" panose="020B0503020204020204" pitchFamily="34" charset="-122"/>
            </a:endParaRPr>
          </a:p>
          <a:p>
            <a:pPr marL="914400" lvl="1" indent="-457200">
              <a:lnSpc>
                <a:spcPct val="150000"/>
              </a:lnSpc>
              <a:spcBef>
                <a:spcPts val="1200"/>
              </a:spcBef>
              <a:buFont typeface="Arial" panose="020B0604020202020204" pitchFamily="34" charset="0"/>
              <a:buChar char="•"/>
            </a:pPr>
            <a:r>
              <a:rPr lang="zh-CN" altLang="en-US" sz="2000" b="1" dirty="0">
                <a:latin typeface="微软雅黑" panose="020B0503020204020204" pitchFamily="34" charset="-122"/>
                <a:ea typeface="微软雅黑" panose="020B0503020204020204" pitchFamily="34" charset="-122"/>
              </a:rPr>
              <a:t>功能词则主要是为了满足语法功能需求</a:t>
            </a:r>
            <a:r>
              <a:rPr lang="zh-CN" altLang="en-US" sz="2000" dirty="0">
                <a:latin typeface="微软雅黑" panose="020B0503020204020204" pitchFamily="34" charset="-122"/>
                <a:ea typeface="微软雅黑" panose="020B0503020204020204" pitchFamily="34" charset="-122"/>
              </a:rPr>
              <a:t>。由于功能词相对比较稳定，一个语言中通常很少增加新的功能词，因此功能词又被称作闭类词 </a:t>
            </a:r>
            <a:r>
              <a:rPr lang="en-US" altLang="zh-CN" sz="2000" dirty="0">
                <a:latin typeface="微软雅黑" panose="020B0503020204020204" pitchFamily="34" charset="-122"/>
                <a:ea typeface="微软雅黑" panose="020B0503020204020204" pitchFamily="34" charset="-122"/>
              </a:rPr>
              <a:t>(</a:t>
            </a:r>
            <a:r>
              <a:rPr lang="en-US" sz="2000" dirty="0">
                <a:latin typeface="微软雅黑" panose="020B0503020204020204" pitchFamily="34" charset="-122"/>
                <a:ea typeface="微软雅黑" panose="020B0503020204020204" pitchFamily="34" charset="-122"/>
              </a:rPr>
              <a:t>Close Class Words)</a:t>
            </a: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PP_MARK_KEY" val="e453f5c7-bbdc-418f-be22-02a2d8bbde7d"/>
  <p:tag name="COMMONDATA" val="eyJoZGlkIjoiMGFjYWZhMWEyZjgxY2IwNGIyNThmNzc0YWJhZDc4YmMifQ=="/>
</p:tagLst>
</file>

<file path=ppt/theme/theme1.xml><?xml version="1.0" encoding="utf-8"?>
<a:theme xmlns:a="http://schemas.openxmlformats.org/drawingml/2006/main" name="1_Office 主题">
  <a:themeElements>
    <a:clrScheme name="1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1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lnDef>
  </a:objectDefaults>
  <a:extraClrSchemeLst>
    <a:extraClrScheme>
      <a:clrScheme name="1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12_Office 主题">
  <a:themeElements>
    <a:clrScheme name="12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12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lnDef>
  </a:objectDefaults>
  <a:extraClrSchemeLst>
    <a:extraClrScheme>
      <a:clrScheme name="12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13_Office 主题">
  <a:themeElements>
    <a:clrScheme name="13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13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lnDef>
  </a:objectDefaults>
  <a:extraClrSchemeLst>
    <a:extraClrScheme>
      <a:clrScheme name="13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14_Office 主题">
  <a:themeElements>
    <a:clrScheme name="14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14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lnDef>
  </a:objectDefaults>
  <a:extraClrSchemeLst>
    <a:extraClrScheme>
      <a:clrScheme name="14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3_Office 主题">
  <a:themeElements>
    <a:clrScheme name="3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3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lnDef>
  </a:objectDefaults>
  <a:extraClrSchemeLst>
    <a:extraClrScheme>
      <a:clrScheme name="3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4_Office 主题">
  <a:themeElements>
    <a:clrScheme name="4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4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lnDef>
  </a:objectDefaults>
  <a:extraClrSchemeLst>
    <a:extraClrScheme>
      <a:clrScheme name="4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6_Office 主题">
  <a:themeElements>
    <a:clrScheme name="6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6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lnDef>
  </a:objectDefaults>
  <a:extraClrSchemeLst>
    <a:extraClrScheme>
      <a:clrScheme name="6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7_Office 主题">
  <a:themeElements>
    <a:clrScheme name="7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7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lnDef>
  </a:objectDefaults>
  <a:extraClrSchemeLst>
    <a:extraClrScheme>
      <a:clrScheme name="7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8_Office 主题">
  <a:themeElements>
    <a:clrScheme name="8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8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lnDef>
  </a:objectDefaults>
  <a:extraClrSchemeLst>
    <a:extraClrScheme>
      <a:clrScheme name="8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9_Office 主题">
  <a:themeElements>
    <a:clrScheme name="9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9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lnDef>
  </a:objectDefaults>
  <a:extraClrSchemeLst>
    <a:extraClrScheme>
      <a:clrScheme name="9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10_Office 主题">
  <a:themeElements>
    <a:clrScheme name="10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10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lnDef>
  </a:objectDefaults>
  <a:extraClrSchemeLst>
    <a:extraClrScheme>
      <a:clrScheme name="10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11_Office 主题">
  <a:themeElements>
    <a:clrScheme name="11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11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lnDef>
  </a:objectDefaults>
  <a:extraClrSchemeLst>
    <a:extraClrScheme>
      <a:clrScheme name="11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1115</TotalTime>
  <Words>6743</Words>
  <Application>Microsoft Macintosh PowerPoint</Application>
  <PresentationFormat>Widescreen</PresentationFormat>
  <Paragraphs>711</Paragraphs>
  <Slides>84</Slides>
  <Notes>77</Notes>
  <HiddenSlides>0</HiddenSlides>
  <MMClips>0</MMClips>
  <ScaleCrop>false</ScaleCrop>
  <HeadingPairs>
    <vt:vector size="8" baseType="variant">
      <vt:variant>
        <vt:lpstr>Fonts Used</vt:lpstr>
      </vt:variant>
      <vt:variant>
        <vt:i4>9</vt:i4>
      </vt:variant>
      <vt:variant>
        <vt:lpstr>Theme</vt:lpstr>
      </vt:variant>
      <vt:variant>
        <vt:i4>12</vt:i4>
      </vt:variant>
      <vt:variant>
        <vt:lpstr>Embedded OLE Servers</vt:lpstr>
      </vt:variant>
      <vt:variant>
        <vt:i4>1</vt:i4>
      </vt:variant>
      <vt:variant>
        <vt:lpstr>Slide Titles</vt:lpstr>
      </vt:variant>
      <vt:variant>
        <vt:i4>84</vt:i4>
      </vt:variant>
    </vt:vector>
  </HeadingPairs>
  <TitlesOfParts>
    <vt:vector size="106" baseType="lpstr">
      <vt:lpstr>KaiTi_GB2312</vt:lpstr>
      <vt:lpstr>微软雅黑</vt:lpstr>
      <vt:lpstr>Arial</vt:lpstr>
      <vt:lpstr>Calibri</vt:lpstr>
      <vt:lpstr>Calibri Light</vt:lpstr>
      <vt:lpstr>Cambria</vt:lpstr>
      <vt:lpstr>Courier New</vt:lpstr>
      <vt:lpstr>Lato</vt:lpstr>
      <vt:lpstr>Times New Roman</vt:lpstr>
      <vt:lpstr>1_Office 主题</vt:lpstr>
      <vt:lpstr>3_Office 主题</vt:lpstr>
      <vt:lpstr>4_Office 主题</vt:lpstr>
      <vt:lpstr>6_Office 主题</vt:lpstr>
      <vt:lpstr>7_Office 主题</vt:lpstr>
      <vt:lpstr>8_Office 主题</vt:lpstr>
      <vt:lpstr>9_Office 主题</vt:lpstr>
      <vt:lpstr>10_Office 主题</vt:lpstr>
      <vt:lpstr>11_Office 主题</vt:lpstr>
      <vt:lpstr>12_Office 主题</vt:lpstr>
      <vt:lpstr>13_Office 主题</vt:lpstr>
      <vt:lpstr>14_Office 主题</vt:lpstr>
      <vt:lpstr>Equation.KSEE3</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哎呀小小草</dc:creator>
  <cp:lastModifiedBy>Xuanjing Huang</cp:lastModifiedBy>
  <cp:revision>254</cp:revision>
  <dcterms:created xsi:type="dcterms:W3CDTF">2015-08-12T02:06:00Z</dcterms:created>
  <dcterms:modified xsi:type="dcterms:W3CDTF">2024-09-09T06:18:03Z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85AF47A5FF0647A881AF8D63193FCCE0</vt:lpwstr>
  </property>
  <property fmtid="{D5CDD505-2E9C-101B-9397-08002B2CF9AE}" pid="3" name="KSOProductBuildVer">
    <vt:lpwstr>2052-11.1.0.12165</vt:lpwstr>
  </property>
</Properties>
</file>